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30275213" cy="42803763"/>
  <p:notesSz cx="6858000" cy="9144000"/>
  <p:embeddedFontLst>
    <p:embeddedFont>
      <p:font typeface="Barlow Condensed Bold" panose="020B0604020202020204" charset="0"/>
      <p:regular r:id="rId3"/>
      <p:bold r:id="rId4"/>
    </p:embeddedFont>
    <p:embeddedFont>
      <p:font typeface="Barlow Condensed Medium" panose="00000606000000000000" pitchFamily="2" charset="0"/>
      <p:regular r:id="rId5"/>
      <p:italic r:id="rId6"/>
    </p:embeddedFont>
  </p:embeddedFontLst>
  <p:defaultTextStyle>
    <a:defPPr>
      <a:defRPr lang="en-US"/>
    </a:defPPr>
    <a:lvl1pPr marL="0" algn="l" defTabSz="918881" rtl="0" eaLnBrk="1" latinLnBrk="0" hangingPunct="1">
      <a:defRPr sz="1809" kern="1200">
        <a:solidFill>
          <a:schemeClr val="tx1"/>
        </a:solidFill>
        <a:latin typeface="+mn-lt"/>
        <a:ea typeface="+mn-ea"/>
        <a:cs typeface="+mn-cs"/>
      </a:defRPr>
    </a:lvl1pPr>
    <a:lvl2pPr marL="459440" algn="l" defTabSz="918881" rtl="0" eaLnBrk="1" latinLnBrk="0" hangingPunct="1">
      <a:defRPr sz="1809" kern="1200">
        <a:solidFill>
          <a:schemeClr val="tx1"/>
        </a:solidFill>
        <a:latin typeface="+mn-lt"/>
        <a:ea typeface="+mn-ea"/>
        <a:cs typeface="+mn-cs"/>
      </a:defRPr>
    </a:lvl2pPr>
    <a:lvl3pPr marL="918881" algn="l" defTabSz="918881" rtl="0" eaLnBrk="1" latinLnBrk="0" hangingPunct="1">
      <a:defRPr sz="1809" kern="1200">
        <a:solidFill>
          <a:schemeClr val="tx1"/>
        </a:solidFill>
        <a:latin typeface="+mn-lt"/>
        <a:ea typeface="+mn-ea"/>
        <a:cs typeface="+mn-cs"/>
      </a:defRPr>
    </a:lvl3pPr>
    <a:lvl4pPr marL="1378321" algn="l" defTabSz="918881" rtl="0" eaLnBrk="1" latinLnBrk="0" hangingPunct="1">
      <a:defRPr sz="1809" kern="1200">
        <a:solidFill>
          <a:schemeClr val="tx1"/>
        </a:solidFill>
        <a:latin typeface="+mn-lt"/>
        <a:ea typeface="+mn-ea"/>
        <a:cs typeface="+mn-cs"/>
      </a:defRPr>
    </a:lvl4pPr>
    <a:lvl5pPr marL="1837761" algn="l" defTabSz="918881" rtl="0" eaLnBrk="1" latinLnBrk="0" hangingPunct="1">
      <a:defRPr sz="1809" kern="1200">
        <a:solidFill>
          <a:schemeClr val="tx1"/>
        </a:solidFill>
        <a:latin typeface="+mn-lt"/>
        <a:ea typeface="+mn-ea"/>
        <a:cs typeface="+mn-cs"/>
      </a:defRPr>
    </a:lvl5pPr>
    <a:lvl6pPr marL="2297201" algn="l" defTabSz="918881" rtl="0" eaLnBrk="1" latinLnBrk="0" hangingPunct="1">
      <a:defRPr sz="1809" kern="1200">
        <a:solidFill>
          <a:schemeClr val="tx1"/>
        </a:solidFill>
        <a:latin typeface="+mn-lt"/>
        <a:ea typeface="+mn-ea"/>
        <a:cs typeface="+mn-cs"/>
      </a:defRPr>
    </a:lvl6pPr>
    <a:lvl7pPr marL="2756642" algn="l" defTabSz="918881" rtl="0" eaLnBrk="1" latinLnBrk="0" hangingPunct="1">
      <a:defRPr sz="1809" kern="1200">
        <a:solidFill>
          <a:schemeClr val="tx1"/>
        </a:solidFill>
        <a:latin typeface="+mn-lt"/>
        <a:ea typeface="+mn-ea"/>
        <a:cs typeface="+mn-cs"/>
      </a:defRPr>
    </a:lvl7pPr>
    <a:lvl8pPr marL="3216082" algn="l" defTabSz="918881" rtl="0" eaLnBrk="1" latinLnBrk="0" hangingPunct="1">
      <a:defRPr sz="1809" kern="1200">
        <a:solidFill>
          <a:schemeClr val="tx1"/>
        </a:solidFill>
        <a:latin typeface="+mn-lt"/>
        <a:ea typeface="+mn-ea"/>
        <a:cs typeface="+mn-cs"/>
      </a:defRPr>
    </a:lvl8pPr>
    <a:lvl9pPr marL="3675522" algn="l" defTabSz="918881" rtl="0" eaLnBrk="1" latinLnBrk="0" hangingPunct="1">
      <a:defRPr sz="180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6" userDrawn="1">
          <p15:clr>
            <a:srgbClr val="A4A3A4"/>
          </p15:clr>
        </p15:guide>
        <p15:guide id="2" pos="288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20" autoAdjust="0"/>
  </p:normalViewPr>
  <p:slideViewPr>
    <p:cSldViewPr>
      <p:cViewPr>
        <p:scale>
          <a:sx n="40" d="100"/>
          <a:sy n="40" d="100"/>
        </p:scale>
        <p:origin x="942" y="-3870"/>
      </p:cViewPr>
      <p:guideLst>
        <p:guide orient="horz" pos="2176"/>
        <p:guide pos="2883"/>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11" Type="http://schemas.microsoft.com/office/2016/11/relationships/changesInfo" Target="changesInfos/changesInfo1.xml"/><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Serna Garcia" userId="b8632e5d-6097-4806-986b-c4b503388a9f" providerId="ADAL" clId="{B6EC9962-9AA5-4996-BC39-344C5A30BBCC}"/>
    <pc:docChg chg="undo custSel delSld modSld">
      <pc:chgData name="Rebecca Serna Garcia" userId="b8632e5d-6097-4806-986b-c4b503388a9f" providerId="ADAL" clId="{B6EC9962-9AA5-4996-BC39-344C5A30BBCC}" dt="2026-09-17T18:05:39.153" v="9" actId="478"/>
      <pc:docMkLst>
        <pc:docMk/>
      </pc:docMkLst>
      <pc:sldChg chg="addSp delSp modSp mod">
        <pc:chgData name="Rebecca Serna Garcia" userId="b8632e5d-6097-4806-986b-c4b503388a9f" providerId="ADAL" clId="{B6EC9962-9AA5-4996-BC39-344C5A30BBCC}" dt="2026-09-17T18:05:39.153" v="9" actId="478"/>
        <pc:sldMkLst>
          <pc:docMk/>
          <pc:sldMk cId="0" sldId="256"/>
        </pc:sldMkLst>
        <pc:spChg chg="add del">
          <ac:chgData name="Rebecca Serna Garcia" userId="b8632e5d-6097-4806-986b-c4b503388a9f" providerId="ADAL" clId="{B6EC9962-9AA5-4996-BC39-344C5A30BBCC}" dt="2026-09-17T18:04:38.885" v="2" actId="22"/>
          <ac:spMkLst>
            <pc:docMk/>
            <pc:sldMk cId="0" sldId="256"/>
            <ac:spMk id="54" creationId="{38C372EA-3010-9927-ACB8-A963CD070F14}"/>
          </ac:spMkLst>
        </pc:spChg>
        <pc:picChg chg="add del">
          <ac:chgData name="Rebecca Serna Garcia" userId="b8632e5d-6097-4806-986b-c4b503388a9f" providerId="ADAL" clId="{B6EC9962-9AA5-4996-BC39-344C5A30BBCC}" dt="2026-09-17T18:05:11.728" v="4" actId="21"/>
          <ac:picMkLst>
            <pc:docMk/>
            <pc:sldMk cId="0" sldId="256"/>
            <ac:picMk id="56" creationId="{5146A88B-183A-1590-6313-9A3414D3206E}"/>
          </ac:picMkLst>
        </pc:picChg>
        <pc:picChg chg="add del mod">
          <ac:chgData name="Rebecca Serna Garcia" userId="b8632e5d-6097-4806-986b-c4b503388a9f" providerId="ADAL" clId="{B6EC9962-9AA5-4996-BC39-344C5A30BBCC}" dt="2026-09-17T18:05:39.153" v="9" actId="478"/>
          <ac:picMkLst>
            <pc:docMk/>
            <pc:sldMk cId="0" sldId="256"/>
            <ac:picMk id="58" creationId="{B4D25DF7-2E96-4433-3AC0-5ACDA06314C4}"/>
          </ac:picMkLst>
        </pc:picChg>
      </pc:sldChg>
      <pc:sldChg chg="del">
        <pc:chgData name="Rebecca Serna Garcia" userId="b8632e5d-6097-4806-986b-c4b503388a9f" providerId="ADAL" clId="{B6EC9962-9AA5-4996-BC39-344C5A30BBCC}" dt="2026-09-17T18:04:10.908" v="0" actId="2696"/>
        <pc:sldMkLst>
          <pc:docMk/>
          <pc:sldMk cId="0" sldId="25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6628" y="2146587"/>
            <a:ext cx="7781785" cy="1481177"/>
          </a:xfrm>
        </p:spPr>
        <p:txBody>
          <a:bodyPr/>
          <a:lstStyle/>
          <a:p>
            <a:r>
              <a:rPr lang="en-US"/>
              <a:t>Click to edit Master title style</a:t>
            </a:r>
          </a:p>
        </p:txBody>
      </p:sp>
      <p:sp>
        <p:nvSpPr>
          <p:cNvPr id="3" name="Subtitle 2"/>
          <p:cNvSpPr>
            <a:spLocks noGrp="1"/>
          </p:cNvSpPr>
          <p:nvPr>
            <p:ph type="subTitle" idx="1"/>
          </p:nvPr>
        </p:nvSpPr>
        <p:spPr>
          <a:xfrm>
            <a:off x="1373256" y="3915681"/>
            <a:ext cx="6408529" cy="1765895"/>
          </a:xfrm>
        </p:spPr>
        <p:txBody>
          <a:bodyPr/>
          <a:lstStyle>
            <a:lvl1pPr marL="0" indent="0" algn="ctr">
              <a:buNone/>
              <a:defRPr>
                <a:solidFill>
                  <a:schemeClr val="tx1">
                    <a:tint val="75000"/>
                  </a:schemeClr>
                </a:solidFill>
              </a:defRPr>
            </a:lvl1pPr>
            <a:lvl2pPr marL="457749" indent="0" algn="ctr">
              <a:buNone/>
              <a:defRPr>
                <a:solidFill>
                  <a:schemeClr val="tx1">
                    <a:tint val="75000"/>
                  </a:schemeClr>
                </a:solidFill>
              </a:defRPr>
            </a:lvl2pPr>
            <a:lvl3pPr marL="915497" indent="0" algn="ctr">
              <a:buNone/>
              <a:defRPr>
                <a:solidFill>
                  <a:schemeClr val="tx1">
                    <a:tint val="75000"/>
                  </a:schemeClr>
                </a:solidFill>
              </a:defRPr>
            </a:lvl3pPr>
            <a:lvl4pPr marL="1373246" indent="0" algn="ctr">
              <a:buNone/>
              <a:defRPr>
                <a:solidFill>
                  <a:schemeClr val="tx1">
                    <a:tint val="75000"/>
                  </a:schemeClr>
                </a:solidFill>
              </a:defRPr>
            </a:lvl4pPr>
            <a:lvl5pPr marL="1830995" indent="0" algn="ctr">
              <a:buNone/>
              <a:defRPr>
                <a:solidFill>
                  <a:schemeClr val="tx1">
                    <a:tint val="75000"/>
                  </a:schemeClr>
                </a:solidFill>
              </a:defRPr>
            </a:lvl5pPr>
            <a:lvl6pPr marL="2288743" indent="0" algn="ctr">
              <a:buNone/>
              <a:defRPr>
                <a:solidFill>
                  <a:schemeClr val="tx1">
                    <a:tint val="75000"/>
                  </a:schemeClr>
                </a:solidFill>
              </a:defRPr>
            </a:lvl6pPr>
            <a:lvl7pPr marL="2746492" indent="0" algn="ctr">
              <a:buNone/>
              <a:defRPr>
                <a:solidFill>
                  <a:schemeClr val="tx1">
                    <a:tint val="75000"/>
                  </a:schemeClr>
                </a:solidFill>
              </a:defRPr>
            </a:lvl7pPr>
            <a:lvl8pPr marL="3204240" indent="0" algn="ctr">
              <a:buNone/>
              <a:defRPr>
                <a:solidFill>
                  <a:schemeClr val="tx1">
                    <a:tint val="75000"/>
                  </a:schemeClr>
                </a:solidFill>
              </a:defRPr>
            </a:lvl8pPr>
            <a:lvl9pPr marL="366198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3185" y="4440331"/>
            <a:ext cx="7781785" cy="1372408"/>
          </a:xfrm>
        </p:spPr>
        <p:txBody>
          <a:bodyPr anchor="t"/>
          <a:lstStyle>
            <a:lvl1pPr algn="l">
              <a:defRPr sz="4005" b="1" cap="all"/>
            </a:lvl1pPr>
          </a:lstStyle>
          <a:p>
            <a:r>
              <a:rPr lang="en-US"/>
              <a:t>Click to edit Master title style</a:t>
            </a:r>
          </a:p>
        </p:txBody>
      </p:sp>
      <p:sp>
        <p:nvSpPr>
          <p:cNvPr id="3" name="Text Placeholder 2"/>
          <p:cNvSpPr>
            <a:spLocks noGrp="1"/>
          </p:cNvSpPr>
          <p:nvPr>
            <p:ph type="body" idx="1"/>
          </p:nvPr>
        </p:nvSpPr>
        <p:spPr>
          <a:xfrm>
            <a:off x="723185" y="2928764"/>
            <a:ext cx="7781785" cy="1511567"/>
          </a:xfrm>
        </p:spPr>
        <p:txBody>
          <a:bodyPr anchor="b"/>
          <a:lstStyle>
            <a:lvl1pPr marL="0" indent="0">
              <a:buNone/>
              <a:defRPr sz="2002">
                <a:solidFill>
                  <a:schemeClr val="tx1">
                    <a:tint val="75000"/>
                  </a:schemeClr>
                </a:solidFill>
              </a:defRPr>
            </a:lvl1pPr>
            <a:lvl2pPr marL="457749" indent="0">
              <a:buNone/>
              <a:defRPr sz="1802">
                <a:solidFill>
                  <a:schemeClr val="tx1">
                    <a:tint val="75000"/>
                  </a:schemeClr>
                </a:solidFill>
              </a:defRPr>
            </a:lvl2pPr>
            <a:lvl3pPr marL="915497" indent="0">
              <a:buNone/>
              <a:defRPr sz="1602">
                <a:solidFill>
                  <a:schemeClr val="tx1">
                    <a:tint val="75000"/>
                  </a:schemeClr>
                </a:solidFill>
              </a:defRPr>
            </a:lvl3pPr>
            <a:lvl4pPr marL="1373246" indent="0">
              <a:buNone/>
              <a:defRPr sz="1402">
                <a:solidFill>
                  <a:schemeClr val="tx1">
                    <a:tint val="75000"/>
                  </a:schemeClr>
                </a:solidFill>
              </a:defRPr>
            </a:lvl4pPr>
            <a:lvl5pPr marL="1830995" indent="0">
              <a:buNone/>
              <a:defRPr sz="1402">
                <a:solidFill>
                  <a:schemeClr val="tx1">
                    <a:tint val="75000"/>
                  </a:schemeClr>
                </a:solidFill>
              </a:defRPr>
            </a:lvl5pPr>
            <a:lvl6pPr marL="2288743" indent="0">
              <a:buNone/>
              <a:defRPr sz="1402">
                <a:solidFill>
                  <a:schemeClr val="tx1">
                    <a:tint val="75000"/>
                  </a:schemeClr>
                </a:solidFill>
              </a:defRPr>
            </a:lvl6pPr>
            <a:lvl7pPr marL="2746492" indent="0">
              <a:buNone/>
              <a:defRPr sz="1402">
                <a:solidFill>
                  <a:schemeClr val="tx1">
                    <a:tint val="75000"/>
                  </a:schemeClr>
                </a:solidFill>
              </a:defRPr>
            </a:lvl7pPr>
            <a:lvl8pPr marL="3204240" indent="0">
              <a:buNone/>
              <a:defRPr sz="1402">
                <a:solidFill>
                  <a:schemeClr val="tx1">
                    <a:tint val="75000"/>
                  </a:schemeClr>
                </a:solidFill>
              </a:defRPr>
            </a:lvl8pPr>
            <a:lvl9pPr marL="3661989" indent="0">
              <a:buNone/>
              <a:defRPr sz="1402">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752" y="1612339"/>
            <a:ext cx="4043477" cy="4560297"/>
          </a:xfrm>
        </p:spPr>
        <p:txBody>
          <a:bodyPr/>
          <a:lstStyle>
            <a:lvl1pPr>
              <a:defRPr sz="2803"/>
            </a:lvl1pPr>
            <a:lvl2pPr>
              <a:defRPr sz="2403"/>
            </a:lvl2pPr>
            <a:lvl3pPr>
              <a:defRPr sz="2002"/>
            </a:lvl3pPr>
            <a:lvl4pPr>
              <a:defRPr sz="1802"/>
            </a:lvl4pPr>
            <a:lvl5pPr>
              <a:defRPr sz="1802"/>
            </a:lvl5pPr>
            <a:lvl6pPr>
              <a:defRPr sz="1802"/>
            </a:lvl6pPr>
            <a:lvl7pPr>
              <a:defRPr sz="1802"/>
            </a:lvl7pPr>
            <a:lvl8pPr>
              <a:defRPr sz="1802"/>
            </a:lvl8pPr>
            <a:lvl9pPr>
              <a:defRPr sz="180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3812" y="1612339"/>
            <a:ext cx="4043477" cy="4560297"/>
          </a:xfrm>
        </p:spPr>
        <p:txBody>
          <a:bodyPr/>
          <a:lstStyle>
            <a:lvl1pPr>
              <a:defRPr sz="2803"/>
            </a:lvl1pPr>
            <a:lvl2pPr>
              <a:defRPr sz="2403"/>
            </a:lvl2pPr>
            <a:lvl3pPr>
              <a:defRPr sz="2002"/>
            </a:lvl3pPr>
            <a:lvl4pPr>
              <a:defRPr sz="1802"/>
            </a:lvl4pPr>
            <a:lvl5pPr>
              <a:defRPr sz="1802"/>
            </a:lvl5pPr>
            <a:lvl6pPr>
              <a:defRPr sz="1802"/>
            </a:lvl6pPr>
            <a:lvl7pPr>
              <a:defRPr sz="1802"/>
            </a:lvl7pPr>
            <a:lvl8pPr>
              <a:defRPr sz="1802"/>
            </a:lvl8pPr>
            <a:lvl9pPr>
              <a:defRPr sz="180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752" y="1546758"/>
            <a:ext cx="4045066" cy="644615"/>
          </a:xfrm>
        </p:spPr>
        <p:txBody>
          <a:bodyPr anchor="b"/>
          <a:lstStyle>
            <a:lvl1pPr marL="0" indent="0">
              <a:buNone/>
              <a:defRPr sz="2403" b="1"/>
            </a:lvl1pPr>
            <a:lvl2pPr marL="457749" indent="0">
              <a:buNone/>
              <a:defRPr sz="2002" b="1"/>
            </a:lvl2pPr>
            <a:lvl3pPr marL="915497" indent="0">
              <a:buNone/>
              <a:defRPr sz="1802" b="1"/>
            </a:lvl3pPr>
            <a:lvl4pPr marL="1373246" indent="0">
              <a:buNone/>
              <a:defRPr sz="1602" b="1"/>
            </a:lvl4pPr>
            <a:lvl5pPr marL="1830995" indent="0">
              <a:buNone/>
              <a:defRPr sz="1602" b="1"/>
            </a:lvl5pPr>
            <a:lvl6pPr marL="2288743" indent="0">
              <a:buNone/>
              <a:defRPr sz="1602" b="1"/>
            </a:lvl6pPr>
            <a:lvl7pPr marL="2746492" indent="0">
              <a:buNone/>
              <a:defRPr sz="1602" b="1"/>
            </a:lvl7pPr>
            <a:lvl8pPr marL="3204240" indent="0">
              <a:buNone/>
              <a:defRPr sz="1602" b="1"/>
            </a:lvl8pPr>
            <a:lvl9pPr marL="3661989" indent="0">
              <a:buNone/>
              <a:defRPr sz="1602" b="1"/>
            </a:lvl9pPr>
          </a:lstStyle>
          <a:p>
            <a:pPr lvl="0"/>
            <a:r>
              <a:rPr lang="en-US"/>
              <a:t>Click to edit Master text styles</a:t>
            </a:r>
          </a:p>
        </p:txBody>
      </p:sp>
      <p:sp>
        <p:nvSpPr>
          <p:cNvPr id="4" name="Content Placeholder 3"/>
          <p:cNvSpPr>
            <a:spLocks noGrp="1"/>
          </p:cNvSpPr>
          <p:nvPr>
            <p:ph sz="half" idx="2"/>
          </p:nvPr>
        </p:nvSpPr>
        <p:spPr>
          <a:xfrm>
            <a:off x="457752" y="2191374"/>
            <a:ext cx="4045066" cy="3981262"/>
          </a:xfrm>
        </p:spPr>
        <p:txBody>
          <a:bodyPr/>
          <a:lstStyle>
            <a:lvl1pPr>
              <a:defRPr sz="2403"/>
            </a:lvl1pPr>
            <a:lvl2pPr>
              <a:defRPr sz="2002"/>
            </a:lvl2pPr>
            <a:lvl3pPr>
              <a:defRPr sz="1802"/>
            </a:lvl3pPr>
            <a:lvl4pPr>
              <a:defRPr sz="1602"/>
            </a:lvl4pPr>
            <a:lvl5pPr>
              <a:defRPr sz="1602"/>
            </a:lvl5pPr>
            <a:lvl6pPr>
              <a:defRPr sz="1602"/>
            </a:lvl6pPr>
            <a:lvl7pPr>
              <a:defRPr sz="1602"/>
            </a:lvl7pPr>
            <a:lvl8pPr>
              <a:defRPr sz="1602"/>
            </a:lvl8pPr>
            <a:lvl9pPr>
              <a:defRPr sz="160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50635" y="1546758"/>
            <a:ext cx="4046655" cy="644615"/>
          </a:xfrm>
        </p:spPr>
        <p:txBody>
          <a:bodyPr anchor="b"/>
          <a:lstStyle>
            <a:lvl1pPr marL="0" indent="0">
              <a:buNone/>
              <a:defRPr sz="2403" b="1"/>
            </a:lvl1pPr>
            <a:lvl2pPr marL="457749" indent="0">
              <a:buNone/>
              <a:defRPr sz="2002" b="1"/>
            </a:lvl2pPr>
            <a:lvl3pPr marL="915497" indent="0">
              <a:buNone/>
              <a:defRPr sz="1802" b="1"/>
            </a:lvl3pPr>
            <a:lvl4pPr marL="1373246" indent="0">
              <a:buNone/>
              <a:defRPr sz="1602" b="1"/>
            </a:lvl4pPr>
            <a:lvl5pPr marL="1830995" indent="0">
              <a:buNone/>
              <a:defRPr sz="1602" b="1"/>
            </a:lvl5pPr>
            <a:lvl6pPr marL="2288743" indent="0">
              <a:buNone/>
              <a:defRPr sz="1602" b="1"/>
            </a:lvl6pPr>
            <a:lvl7pPr marL="2746492" indent="0">
              <a:buNone/>
              <a:defRPr sz="1602" b="1"/>
            </a:lvl7pPr>
            <a:lvl8pPr marL="3204240" indent="0">
              <a:buNone/>
              <a:defRPr sz="1602" b="1"/>
            </a:lvl8pPr>
            <a:lvl9pPr marL="3661989" indent="0">
              <a:buNone/>
              <a:defRPr sz="1602" b="1"/>
            </a:lvl9pPr>
          </a:lstStyle>
          <a:p>
            <a:pPr lvl="0"/>
            <a:r>
              <a:rPr lang="en-US"/>
              <a:t>Click to edit Master text styles</a:t>
            </a:r>
          </a:p>
        </p:txBody>
      </p:sp>
      <p:sp>
        <p:nvSpPr>
          <p:cNvPr id="6" name="Content Placeholder 5"/>
          <p:cNvSpPr>
            <a:spLocks noGrp="1"/>
          </p:cNvSpPr>
          <p:nvPr>
            <p:ph sz="quarter" idx="4"/>
          </p:nvPr>
        </p:nvSpPr>
        <p:spPr>
          <a:xfrm>
            <a:off x="4650635" y="2191374"/>
            <a:ext cx="4046655" cy="3981262"/>
          </a:xfrm>
        </p:spPr>
        <p:txBody>
          <a:bodyPr/>
          <a:lstStyle>
            <a:lvl1pPr>
              <a:defRPr sz="2403"/>
            </a:lvl1pPr>
            <a:lvl2pPr>
              <a:defRPr sz="2002"/>
            </a:lvl2pPr>
            <a:lvl3pPr>
              <a:defRPr sz="1802"/>
            </a:lvl3pPr>
            <a:lvl4pPr>
              <a:defRPr sz="1602"/>
            </a:lvl4pPr>
            <a:lvl5pPr>
              <a:defRPr sz="1602"/>
            </a:lvl5pPr>
            <a:lvl6pPr>
              <a:defRPr sz="1602"/>
            </a:lvl6pPr>
            <a:lvl7pPr>
              <a:defRPr sz="1602"/>
            </a:lvl7pPr>
            <a:lvl8pPr>
              <a:defRPr sz="1602"/>
            </a:lvl8pPr>
            <a:lvl9pPr>
              <a:defRPr sz="160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752" y="275121"/>
            <a:ext cx="3011946" cy="1170865"/>
          </a:xfrm>
        </p:spPr>
        <p:txBody>
          <a:bodyPr anchor="b"/>
          <a:lstStyle>
            <a:lvl1pPr algn="l">
              <a:defRPr sz="2002" b="1"/>
            </a:lvl1pPr>
          </a:lstStyle>
          <a:p>
            <a:r>
              <a:rPr lang="en-US"/>
              <a:t>Click to edit Master title style</a:t>
            </a:r>
          </a:p>
        </p:txBody>
      </p:sp>
      <p:sp>
        <p:nvSpPr>
          <p:cNvPr id="3" name="Content Placeholder 2"/>
          <p:cNvSpPr>
            <a:spLocks noGrp="1"/>
          </p:cNvSpPr>
          <p:nvPr>
            <p:ph idx="1"/>
          </p:nvPr>
        </p:nvSpPr>
        <p:spPr>
          <a:xfrm>
            <a:off x="3579367" y="275122"/>
            <a:ext cx="5117922" cy="5897514"/>
          </a:xfrm>
        </p:spPr>
        <p:txBody>
          <a:bodyPr/>
          <a:lstStyle>
            <a:lvl1pPr>
              <a:defRPr sz="3204"/>
            </a:lvl1pPr>
            <a:lvl2pPr>
              <a:defRPr sz="2803"/>
            </a:lvl2pPr>
            <a:lvl3pPr>
              <a:defRPr sz="2403"/>
            </a:lvl3pPr>
            <a:lvl4pPr>
              <a:defRPr sz="2002"/>
            </a:lvl4pPr>
            <a:lvl5pPr>
              <a:defRPr sz="2002"/>
            </a:lvl5pPr>
            <a:lvl6pPr>
              <a:defRPr sz="2002"/>
            </a:lvl6pPr>
            <a:lvl7pPr>
              <a:defRPr sz="2002"/>
            </a:lvl7pPr>
            <a:lvl8pPr>
              <a:defRPr sz="2002"/>
            </a:lvl8pPr>
            <a:lvl9pPr>
              <a:defRPr sz="200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752" y="1445987"/>
            <a:ext cx="3011946" cy="4726649"/>
          </a:xfrm>
        </p:spPr>
        <p:txBody>
          <a:bodyPr/>
          <a:lstStyle>
            <a:lvl1pPr marL="0" indent="0">
              <a:buNone/>
              <a:defRPr sz="1402"/>
            </a:lvl1pPr>
            <a:lvl2pPr marL="457749" indent="0">
              <a:buNone/>
              <a:defRPr sz="1201"/>
            </a:lvl2pPr>
            <a:lvl3pPr marL="915497" indent="0">
              <a:buNone/>
              <a:defRPr sz="1001"/>
            </a:lvl3pPr>
            <a:lvl4pPr marL="1373246" indent="0">
              <a:buNone/>
              <a:defRPr sz="901"/>
            </a:lvl4pPr>
            <a:lvl5pPr marL="1830995" indent="0">
              <a:buNone/>
              <a:defRPr sz="901"/>
            </a:lvl5pPr>
            <a:lvl6pPr marL="2288743" indent="0">
              <a:buNone/>
              <a:defRPr sz="901"/>
            </a:lvl6pPr>
            <a:lvl7pPr marL="2746492" indent="0">
              <a:buNone/>
              <a:defRPr sz="901"/>
            </a:lvl7pPr>
            <a:lvl8pPr marL="3204240" indent="0">
              <a:buNone/>
              <a:defRPr sz="901"/>
            </a:lvl8pPr>
            <a:lvl9pPr marL="3661989" indent="0">
              <a:buNone/>
              <a:defRPr sz="90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4452" y="4837017"/>
            <a:ext cx="5493025" cy="571037"/>
          </a:xfrm>
        </p:spPr>
        <p:txBody>
          <a:bodyPr anchor="b"/>
          <a:lstStyle>
            <a:lvl1pPr algn="l">
              <a:defRPr sz="2002" b="1"/>
            </a:lvl1pPr>
          </a:lstStyle>
          <a:p>
            <a:r>
              <a:rPr lang="en-US"/>
              <a:t>Click to edit Master title style</a:t>
            </a:r>
          </a:p>
        </p:txBody>
      </p:sp>
      <p:sp>
        <p:nvSpPr>
          <p:cNvPr id="3" name="Picture Placeholder 2"/>
          <p:cNvSpPr>
            <a:spLocks noGrp="1"/>
          </p:cNvSpPr>
          <p:nvPr>
            <p:ph type="pic" idx="1"/>
          </p:nvPr>
        </p:nvSpPr>
        <p:spPr>
          <a:xfrm>
            <a:off x="1794452" y="617423"/>
            <a:ext cx="5493025" cy="4146015"/>
          </a:xfrm>
        </p:spPr>
        <p:txBody>
          <a:bodyPr/>
          <a:lstStyle>
            <a:lvl1pPr marL="0" indent="0">
              <a:buNone/>
              <a:defRPr sz="3204"/>
            </a:lvl1pPr>
            <a:lvl2pPr marL="457749" indent="0">
              <a:buNone/>
              <a:defRPr sz="2803"/>
            </a:lvl2pPr>
            <a:lvl3pPr marL="915497" indent="0">
              <a:buNone/>
              <a:defRPr sz="2403"/>
            </a:lvl3pPr>
            <a:lvl4pPr marL="1373246" indent="0">
              <a:buNone/>
              <a:defRPr sz="2002"/>
            </a:lvl4pPr>
            <a:lvl5pPr marL="1830995" indent="0">
              <a:buNone/>
              <a:defRPr sz="2002"/>
            </a:lvl5pPr>
            <a:lvl6pPr marL="2288743" indent="0">
              <a:buNone/>
              <a:defRPr sz="2002"/>
            </a:lvl6pPr>
            <a:lvl7pPr marL="2746492" indent="0">
              <a:buNone/>
              <a:defRPr sz="2002"/>
            </a:lvl7pPr>
            <a:lvl8pPr marL="3204240" indent="0">
              <a:buNone/>
              <a:defRPr sz="2002"/>
            </a:lvl8pPr>
            <a:lvl9pPr marL="3661989" indent="0">
              <a:buNone/>
              <a:defRPr sz="2002"/>
            </a:lvl9pPr>
          </a:lstStyle>
          <a:p>
            <a:endParaRPr lang="en-US"/>
          </a:p>
        </p:txBody>
      </p:sp>
      <p:sp>
        <p:nvSpPr>
          <p:cNvPr id="4" name="Text Placeholder 3"/>
          <p:cNvSpPr>
            <a:spLocks noGrp="1"/>
          </p:cNvSpPr>
          <p:nvPr>
            <p:ph type="body" sz="half" idx="2"/>
          </p:nvPr>
        </p:nvSpPr>
        <p:spPr>
          <a:xfrm>
            <a:off x="1794452" y="5408054"/>
            <a:ext cx="5493025" cy="810968"/>
          </a:xfrm>
        </p:spPr>
        <p:txBody>
          <a:bodyPr/>
          <a:lstStyle>
            <a:lvl1pPr marL="0" indent="0">
              <a:buNone/>
              <a:defRPr sz="1402"/>
            </a:lvl1pPr>
            <a:lvl2pPr marL="457749" indent="0">
              <a:buNone/>
              <a:defRPr sz="1201"/>
            </a:lvl2pPr>
            <a:lvl3pPr marL="915497" indent="0">
              <a:buNone/>
              <a:defRPr sz="1001"/>
            </a:lvl3pPr>
            <a:lvl4pPr marL="1373246" indent="0">
              <a:buNone/>
              <a:defRPr sz="901"/>
            </a:lvl4pPr>
            <a:lvl5pPr marL="1830995" indent="0">
              <a:buNone/>
              <a:defRPr sz="901"/>
            </a:lvl5pPr>
            <a:lvl6pPr marL="2288743" indent="0">
              <a:buNone/>
              <a:defRPr sz="901"/>
            </a:lvl6pPr>
            <a:lvl7pPr marL="2746492" indent="0">
              <a:buNone/>
              <a:defRPr sz="901"/>
            </a:lvl7pPr>
            <a:lvl8pPr marL="3204240" indent="0">
              <a:buNone/>
              <a:defRPr sz="901"/>
            </a:lvl8pPr>
            <a:lvl9pPr marL="3661989" indent="0">
              <a:buNone/>
              <a:defRPr sz="90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7405" y="276722"/>
            <a:ext cx="2059884" cy="589591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752" y="276722"/>
            <a:ext cx="6027069" cy="589591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752" y="276721"/>
            <a:ext cx="8239537" cy="115167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752" y="1612339"/>
            <a:ext cx="8239537" cy="45602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752" y="6404569"/>
            <a:ext cx="2136176" cy="367895"/>
          </a:xfrm>
          <a:prstGeom prst="rect">
            <a:avLst/>
          </a:prstGeom>
        </p:spPr>
        <p:txBody>
          <a:bodyPr vert="horz" lIns="91440" tIns="45720" rIns="91440" bIns="45720" rtlCol="0" anchor="ctr"/>
          <a:lstStyle>
            <a:lvl1pPr algn="l">
              <a:defRPr sz="1201">
                <a:solidFill>
                  <a:schemeClr val="tx1">
                    <a:tint val="75000"/>
                  </a:schemeClr>
                </a:solidFill>
              </a:defRPr>
            </a:lvl1pPr>
          </a:lstStyle>
          <a:p>
            <a:fld id="{1D8BD707-D9CF-40AE-B4C6-C98DA3205C09}" type="datetimeFigureOut">
              <a:rPr lang="en-US" smtClean="0"/>
              <a:pPr/>
              <a:t>9/17/2026</a:t>
            </a:fld>
            <a:endParaRPr lang="en-US"/>
          </a:p>
        </p:txBody>
      </p:sp>
      <p:sp>
        <p:nvSpPr>
          <p:cNvPr id="5" name="Footer Placeholder 4"/>
          <p:cNvSpPr>
            <a:spLocks noGrp="1"/>
          </p:cNvSpPr>
          <p:nvPr>
            <p:ph type="ftr" sz="quarter" idx="3"/>
          </p:nvPr>
        </p:nvSpPr>
        <p:spPr>
          <a:xfrm>
            <a:off x="3127973" y="6404569"/>
            <a:ext cx="2899096" cy="367895"/>
          </a:xfrm>
          <a:prstGeom prst="rect">
            <a:avLst/>
          </a:prstGeom>
        </p:spPr>
        <p:txBody>
          <a:bodyPr vert="horz" lIns="91440" tIns="45720" rIns="91440" bIns="45720" rtlCol="0" anchor="ctr"/>
          <a:lstStyle>
            <a:lvl1pPr algn="ctr">
              <a:defRPr sz="1201">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61113" y="6404569"/>
            <a:ext cx="2136176" cy="367895"/>
          </a:xfrm>
          <a:prstGeom prst="rect">
            <a:avLst/>
          </a:prstGeom>
        </p:spPr>
        <p:txBody>
          <a:bodyPr vert="horz" lIns="91440" tIns="45720" rIns="91440" bIns="45720" rtlCol="0" anchor="ctr"/>
          <a:lstStyle>
            <a:lvl1pPr algn="r">
              <a:defRPr sz="1201">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5497" rtl="0" eaLnBrk="1" latinLnBrk="0" hangingPunct="1">
        <a:spcBef>
          <a:spcPct val="0"/>
        </a:spcBef>
        <a:buNone/>
        <a:defRPr sz="4405" kern="1200">
          <a:solidFill>
            <a:schemeClr val="tx1"/>
          </a:solidFill>
          <a:latin typeface="+mj-lt"/>
          <a:ea typeface="+mj-ea"/>
          <a:cs typeface="+mj-cs"/>
        </a:defRPr>
      </a:lvl1pPr>
    </p:titleStyle>
    <p:bodyStyle>
      <a:lvl1pPr marL="343311" indent="-343311" algn="l" defTabSz="915497" rtl="0" eaLnBrk="1" latinLnBrk="0" hangingPunct="1">
        <a:spcBef>
          <a:spcPct val="20000"/>
        </a:spcBef>
        <a:buFont typeface="Arial" pitchFamily="34" charset="0"/>
        <a:buChar char="•"/>
        <a:defRPr sz="3204" kern="1200">
          <a:solidFill>
            <a:schemeClr val="tx1"/>
          </a:solidFill>
          <a:latin typeface="+mn-lt"/>
          <a:ea typeface="+mn-ea"/>
          <a:cs typeface="+mn-cs"/>
        </a:defRPr>
      </a:lvl1pPr>
      <a:lvl2pPr marL="743842" indent="-286093" algn="l" defTabSz="915497" rtl="0" eaLnBrk="1" latinLnBrk="0" hangingPunct="1">
        <a:spcBef>
          <a:spcPct val="20000"/>
        </a:spcBef>
        <a:buFont typeface="Arial" pitchFamily="34" charset="0"/>
        <a:buChar char="–"/>
        <a:defRPr sz="2803" kern="1200">
          <a:solidFill>
            <a:schemeClr val="tx1"/>
          </a:solidFill>
          <a:latin typeface="+mn-lt"/>
          <a:ea typeface="+mn-ea"/>
          <a:cs typeface="+mn-cs"/>
        </a:defRPr>
      </a:lvl2pPr>
      <a:lvl3pPr marL="1144372" indent="-228874" algn="l" defTabSz="915497" rtl="0" eaLnBrk="1" latinLnBrk="0" hangingPunct="1">
        <a:spcBef>
          <a:spcPct val="20000"/>
        </a:spcBef>
        <a:buFont typeface="Arial" pitchFamily="34" charset="0"/>
        <a:buChar char="•"/>
        <a:defRPr sz="2403" kern="1200">
          <a:solidFill>
            <a:schemeClr val="tx1"/>
          </a:solidFill>
          <a:latin typeface="+mn-lt"/>
          <a:ea typeface="+mn-ea"/>
          <a:cs typeface="+mn-cs"/>
        </a:defRPr>
      </a:lvl3pPr>
      <a:lvl4pPr marL="1602120" indent="-228874" algn="l" defTabSz="915497" rtl="0" eaLnBrk="1" latinLnBrk="0" hangingPunct="1">
        <a:spcBef>
          <a:spcPct val="20000"/>
        </a:spcBef>
        <a:buFont typeface="Arial" pitchFamily="34" charset="0"/>
        <a:buChar char="–"/>
        <a:defRPr sz="2002" kern="1200">
          <a:solidFill>
            <a:schemeClr val="tx1"/>
          </a:solidFill>
          <a:latin typeface="+mn-lt"/>
          <a:ea typeface="+mn-ea"/>
          <a:cs typeface="+mn-cs"/>
        </a:defRPr>
      </a:lvl4pPr>
      <a:lvl5pPr marL="2059869" indent="-228874" algn="l" defTabSz="915497" rtl="0" eaLnBrk="1" latinLnBrk="0" hangingPunct="1">
        <a:spcBef>
          <a:spcPct val="20000"/>
        </a:spcBef>
        <a:buFont typeface="Arial" pitchFamily="34" charset="0"/>
        <a:buChar char="»"/>
        <a:defRPr sz="2002" kern="1200">
          <a:solidFill>
            <a:schemeClr val="tx1"/>
          </a:solidFill>
          <a:latin typeface="+mn-lt"/>
          <a:ea typeface="+mn-ea"/>
          <a:cs typeface="+mn-cs"/>
        </a:defRPr>
      </a:lvl5pPr>
      <a:lvl6pPr marL="2517618" indent="-228874" algn="l" defTabSz="915497" rtl="0" eaLnBrk="1" latinLnBrk="0" hangingPunct="1">
        <a:spcBef>
          <a:spcPct val="20000"/>
        </a:spcBef>
        <a:buFont typeface="Arial" pitchFamily="34" charset="0"/>
        <a:buChar char="•"/>
        <a:defRPr sz="2002" kern="1200">
          <a:solidFill>
            <a:schemeClr val="tx1"/>
          </a:solidFill>
          <a:latin typeface="+mn-lt"/>
          <a:ea typeface="+mn-ea"/>
          <a:cs typeface="+mn-cs"/>
        </a:defRPr>
      </a:lvl6pPr>
      <a:lvl7pPr marL="2975366" indent="-228874" algn="l" defTabSz="915497" rtl="0" eaLnBrk="1" latinLnBrk="0" hangingPunct="1">
        <a:spcBef>
          <a:spcPct val="20000"/>
        </a:spcBef>
        <a:buFont typeface="Arial" pitchFamily="34" charset="0"/>
        <a:buChar char="•"/>
        <a:defRPr sz="2002" kern="1200">
          <a:solidFill>
            <a:schemeClr val="tx1"/>
          </a:solidFill>
          <a:latin typeface="+mn-lt"/>
          <a:ea typeface="+mn-ea"/>
          <a:cs typeface="+mn-cs"/>
        </a:defRPr>
      </a:lvl7pPr>
      <a:lvl8pPr marL="3433115" indent="-228874" algn="l" defTabSz="915497" rtl="0" eaLnBrk="1" latinLnBrk="0" hangingPunct="1">
        <a:spcBef>
          <a:spcPct val="20000"/>
        </a:spcBef>
        <a:buFont typeface="Arial" pitchFamily="34" charset="0"/>
        <a:buChar char="•"/>
        <a:defRPr sz="2002" kern="1200">
          <a:solidFill>
            <a:schemeClr val="tx1"/>
          </a:solidFill>
          <a:latin typeface="+mn-lt"/>
          <a:ea typeface="+mn-ea"/>
          <a:cs typeface="+mn-cs"/>
        </a:defRPr>
      </a:lvl8pPr>
      <a:lvl9pPr marL="3890863" indent="-228874" algn="l" defTabSz="915497" rtl="0" eaLnBrk="1" latinLnBrk="0" hangingPunct="1">
        <a:spcBef>
          <a:spcPct val="20000"/>
        </a:spcBef>
        <a:buFont typeface="Arial" pitchFamily="34" charset="0"/>
        <a:buChar char="•"/>
        <a:defRPr sz="2002" kern="1200">
          <a:solidFill>
            <a:schemeClr val="tx1"/>
          </a:solidFill>
          <a:latin typeface="+mn-lt"/>
          <a:ea typeface="+mn-ea"/>
          <a:cs typeface="+mn-cs"/>
        </a:defRPr>
      </a:lvl9pPr>
    </p:bodyStyle>
    <p:otherStyle>
      <a:defPPr>
        <a:defRPr lang="en-US"/>
      </a:defPPr>
      <a:lvl1pPr marL="0" algn="l" defTabSz="915497" rtl="0" eaLnBrk="1" latinLnBrk="0" hangingPunct="1">
        <a:defRPr sz="1802" kern="1200">
          <a:solidFill>
            <a:schemeClr val="tx1"/>
          </a:solidFill>
          <a:latin typeface="+mn-lt"/>
          <a:ea typeface="+mn-ea"/>
          <a:cs typeface="+mn-cs"/>
        </a:defRPr>
      </a:lvl1pPr>
      <a:lvl2pPr marL="457749" algn="l" defTabSz="915497" rtl="0" eaLnBrk="1" latinLnBrk="0" hangingPunct="1">
        <a:defRPr sz="1802" kern="1200">
          <a:solidFill>
            <a:schemeClr val="tx1"/>
          </a:solidFill>
          <a:latin typeface="+mn-lt"/>
          <a:ea typeface="+mn-ea"/>
          <a:cs typeface="+mn-cs"/>
        </a:defRPr>
      </a:lvl2pPr>
      <a:lvl3pPr marL="915497" algn="l" defTabSz="915497" rtl="0" eaLnBrk="1" latinLnBrk="0" hangingPunct="1">
        <a:defRPr sz="1802" kern="1200">
          <a:solidFill>
            <a:schemeClr val="tx1"/>
          </a:solidFill>
          <a:latin typeface="+mn-lt"/>
          <a:ea typeface="+mn-ea"/>
          <a:cs typeface="+mn-cs"/>
        </a:defRPr>
      </a:lvl3pPr>
      <a:lvl4pPr marL="1373246" algn="l" defTabSz="915497" rtl="0" eaLnBrk="1" latinLnBrk="0" hangingPunct="1">
        <a:defRPr sz="1802" kern="1200">
          <a:solidFill>
            <a:schemeClr val="tx1"/>
          </a:solidFill>
          <a:latin typeface="+mn-lt"/>
          <a:ea typeface="+mn-ea"/>
          <a:cs typeface="+mn-cs"/>
        </a:defRPr>
      </a:lvl4pPr>
      <a:lvl5pPr marL="1830995" algn="l" defTabSz="915497" rtl="0" eaLnBrk="1" latinLnBrk="0" hangingPunct="1">
        <a:defRPr sz="1802" kern="1200">
          <a:solidFill>
            <a:schemeClr val="tx1"/>
          </a:solidFill>
          <a:latin typeface="+mn-lt"/>
          <a:ea typeface="+mn-ea"/>
          <a:cs typeface="+mn-cs"/>
        </a:defRPr>
      </a:lvl5pPr>
      <a:lvl6pPr marL="2288743" algn="l" defTabSz="915497" rtl="0" eaLnBrk="1" latinLnBrk="0" hangingPunct="1">
        <a:defRPr sz="1802" kern="1200">
          <a:solidFill>
            <a:schemeClr val="tx1"/>
          </a:solidFill>
          <a:latin typeface="+mn-lt"/>
          <a:ea typeface="+mn-ea"/>
          <a:cs typeface="+mn-cs"/>
        </a:defRPr>
      </a:lvl6pPr>
      <a:lvl7pPr marL="2746492" algn="l" defTabSz="915497" rtl="0" eaLnBrk="1" latinLnBrk="0" hangingPunct="1">
        <a:defRPr sz="1802" kern="1200">
          <a:solidFill>
            <a:schemeClr val="tx1"/>
          </a:solidFill>
          <a:latin typeface="+mn-lt"/>
          <a:ea typeface="+mn-ea"/>
          <a:cs typeface="+mn-cs"/>
        </a:defRPr>
      </a:lvl7pPr>
      <a:lvl8pPr marL="3204240" algn="l" defTabSz="915497" rtl="0" eaLnBrk="1" latinLnBrk="0" hangingPunct="1">
        <a:defRPr sz="1802" kern="1200">
          <a:solidFill>
            <a:schemeClr val="tx1"/>
          </a:solidFill>
          <a:latin typeface="+mn-lt"/>
          <a:ea typeface="+mn-ea"/>
          <a:cs typeface="+mn-cs"/>
        </a:defRPr>
      </a:lvl8pPr>
      <a:lvl9pPr marL="3661989" algn="l" defTabSz="915497" rtl="0" eaLnBrk="1" latinLnBrk="0" hangingPunct="1">
        <a:defRPr sz="180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19489521" y="18131875"/>
          <a:ext cx="5825421" cy="2804358"/>
        </p:xfrm>
        <a:graphic>
          <a:graphicData uri="http://schemas.openxmlformats.org/drawingml/2006/table">
            <a:tbl>
              <a:tblPr/>
              <a:tblGrid>
                <a:gridCol w="2377175">
                  <a:extLst>
                    <a:ext uri="{9D8B030D-6E8A-4147-A177-3AD203B41FA5}">
                      <a16:colId xmlns:a16="http://schemas.microsoft.com/office/drawing/2014/main" val="20000"/>
                    </a:ext>
                  </a:extLst>
                </a:gridCol>
                <a:gridCol w="1155674">
                  <a:extLst>
                    <a:ext uri="{9D8B030D-6E8A-4147-A177-3AD203B41FA5}">
                      <a16:colId xmlns:a16="http://schemas.microsoft.com/office/drawing/2014/main" val="20001"/>
                    </a:ext>
                  </a:extLst>
                </a:gridCol>
                <a:gridCol w="1165074">
                  <a:extLst>
                    <a:ext uri="{9D8B030D-6E8A-4147-A177-3AD203B41FA5}">
                      <a16:colId xmlns:a16="http://schemas.microsoft.com/office/drawing/2014/main" val="20002"/>
                    </a:ext>
                  </a:extLst>
                </a:gridCol>
                <a:gridCol w="1127498">
                  <a:extLst>
                    <a:ext uri="{9D8B030D-6E8A-4147-A177-3AD203B41FA5}">
                      <a16:colId xmlns:a16="http://schemas.microsoft.com/office/drawing/2014/main" val="20003"/>
                    </a:ext>
                  </a:extLst>
                </a:gridCol>
              </a:tblGrid>
              <a:tr h="717404">
                <a:tc gridSpan="4">
                  <a:txBody>
                    <a:bodyPr/>
                    <a:lstStyle/>
                    <a:p>
                      <a:pPr algn="ctr">
                        <a:lnSpc>
                          <a:spcPts val="2887"/>
                        </a:lnSpc>
                        <a:defRPr/>
                      </a:pPr>
                      <a:r>
                        <a:rPr lang="en-US" sz="2400">
                          <a:solidFill>
                            <a:srgbClr val="000000"/>
                          </a:solidFill>
                          <a:latin typeface="Arial"/>
                          <a:ea typeface="Arial"/>
                          <a:cs typeface="Arial"/>
                          <a:sym typeface="Arial"/>
                        </a:rPr>
                        <a:t>Title</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8025" cap="flat" cmpd="sng" algn="ctr">
                      <a:solidFill>
                        <a:srgbClr val="000000"/>
                      </a:solidFill>
                      <a:prstDash val="solid"/>
                      <a:round/>
                      <a:headEnd type="none" w="med" len="med"/>
                      <a:tailEnd type="none" w="med" len="med"/>
                    </a:lnT>
                    <a:lnB w="40557" cap="flat" cmpd="sng" algn="ctr">
                      <a:solidFill>
                        <a:srgbClr val="000000"/>
                      </a:solidFill>
                      <a:prstDash val="solid"/>
                      <a:round/>
                      <a:headEnd type="none" w="med" len="med"/>
                      <a:tailEnd type="none" w="med" len="med"/>
                    </a:lnB>
                  </a:tcPr>
                </a:tc>
                <a:tc hMerge="1">
                  <a:txBody>
                    <a:bodyPr/>
                    <a:lstStyle/>
                    <a:p>
                      <a:pPr algn="ctr">
                        <a:lnSpc>
                          <a:spcPts val="2887"/>
                        </a:lnSpc>
                        <a:defRPr/>
                      </a:pPr>
                      <a:r>
                        <a:rPr lang="en-US" sz="2405">
                          <a:solidFill>
                            <a:srgbClr val="000000"/>
                          </a:solidFill>
                          <a:latin typeface="Arial"/>
                          <a:ea typeface="Arial"/>
                          <a:cs typeface="Arial"/>
                          <a:sym typeface="Arial"/>
                        </a:rPr>
                        <a:t>Title</a:t>
                      </a:r>
                      <a:endParaRPr lang="en-US" sz="1100"/>
                    </a:p>
                  </a:txBody>
                  <a:tcPr marL="13519" marR="13519" marT="13519" marB="13519"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8025" cap="flat" cmpd="sng" algn="ctr">
                      <a:solidFill>
                        <a:srgbClr val="000000"/>
                      </a:solidFill>
                      <a:prstDash val="solid"/>
                      <a:round/>
                      <a:headEnd type="none" w="med" len="med"/>
                      <a:tailEnd type="none" w="med" len="med"/>
                    </a:lnT>
                    <a:lnB w="40557" cap="flat" cmpd="sng" algn="ctr">
                      <a:solidFill>
                        <a:srgbClr val="000000"/>
                      </a:solidFill>
                      <a:prstDash val="solid"/>
                      <a:round/>
                      <a:headEnd type="none" w="med" len="med"/>
                      <a:tailEnd type="none" w="med" len="med"/>
                    </a:lnB>
                  </a:tcPr>
                </a:tc>
                <a:tc hMerge="1">
                  <a:txBody>
                    <a:bodyPr/>
                    <a:lstStyle/>
                    <a:p>
                      <a:pPr algn="ctr">
                        <a:lnSpc>
                          <a:spcPts val="2887"/>
                        </a:lnSpc>
                        <a:defRPr/>
                      </a:pPr>
                      <a:r>
                        <a:rPr lang="en-US" sz="2405">
                          <a:solidFill>
                            <a:srgbClr val="000000"/>
                          </a:solidFill>
                          <a:latin typeface="Arial"/>
                          <a:ea typeface="Arial"/>
                          <a:cs typeface="Arial"/>
                          <a:sym typeface="Arial"/>
                        </a:rPr>
                        <a:t>Title</a:t>
                      </a:r>
                      <a:endParaRPr lang="en-US" sz="1100"/>
                    </a:p>
                  </a:txBody>
                  <a:tcPr marL="13519" marR="13519" marT="13519" marB="13519"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8025" cap="flat" cmpd="sng" algn="ctr">
                      <a:solidFill>
                        <a:srgbClr val="000000"/>
                      </a:solidFill>
                      <a:prstDash val="solid"/>
                      <a:round/>
                      <a:headEnd type="none" w="med" len="med"/>
                      <a:tailEnd type="none" w="med" len="med"/>
                    </a:lnT>
                    <a:lnB w="40557" cap="flat" cmpd="sng" algn="ctr">
                      <a:solidFill>
                        <a:srgbClr val="000000"/>
                      </a:solidFill>
                      <a:prstDash val="solid"/>
                      <a:round/>
                      <a:headEnd type="none" w="med" len="med"/>
                      <a:tailEnd type="none" w="med" len="med"/>
                    </a:lnB>
                  </a:tcPr>
                </a:tc>
                <a:tc hMerge="1">
                  <a:txBody>
                    <a:bodyPr/>
                    <a:lstStyle/>
                    <a:p>
                      <a:pPr algn="ctr">
                        <a:lnSpc>
                          <a:spcPts val="2887"/>
                        </a:lnSpc>
                        <a:defRPr/>
                      </a:pPr>
                      <a:r>
                        <a:rPr lang="en-US" sz="2405">
                          <a:solidFill>
                            <a:srgbClr val="000000"/>
                          </a:solidFill>
                          <a:latin typeface="Arial"/>
                          <a:ea typeface="Arial"/>
                          <a:cs typeface="Arial"/>
                          <a:sym typeface="Arial"/>
                        </a:rPr>
                        <a:t>Title</a:t>
                      </a:r>
                      <a:endParaRPr lang="en-US" sz="1100"/>
                    </a:p>
                  </a:txBody>
                  <a:tcPr marL="13519" marR="13519" marT="13519" marB="13519"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8025" cap="flat" cmpd="sng" algn="ctr">
                      <a:solidFill>
                        <a:srgbClr val="000000"/>
                      </a:solidFill>
                      <a:prstDash val="solid"/>
                      <a:round/>
                      <a:headEnd type="none" w="med" len="med"/>
                      <a:tailEnd type="none" w="med" len="med"/>
                    </a:lnT>
                    <a:lnB w="4055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32476">
                <a:tc>
                  <a:txBody>
                    <a:bodyPr/>
                    <a:lstStyle/>
                    <a:p>
                      <a:pPr algn="l">
                        <a:lnSpc>
                          <a:spcPts val="2887"/>
                        </a:lnSpc>
                        <a:defRPr/>
                      </a:pPr>
                      <a:r>
                        <a:rPr lang="en-US" sz="2400">
                          <a:solidFill>
                            <a:srgbClr val="000000"/>
                          </a:solidFill>
                          <a:latin typeface="Arial"/>
                          <a:ea typeface="Arial"/>
                          <a:cs typeface="Arial"/>
                          <a:sym typeface="Arial"/>
                        </a:rPr>
                        <a:t>Value 1</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40557" cap="flat" cmpd="sng" algn="ctr">
                      <a:solidFill>
                        <a:srgbClr val="000000"/>
                      </a:solidFill>
                      <a:prstDash val="solid"/>
                      <a:round/>
                      <a:headEnd type="none" w="med" len="med"/>
                      <a:tailEnd type="none" w="med" len="med"/>
                    </a:lnT>
                    <a:lnB w="13519" cap="flat" cmpd="sng" algn="ctr">
                      <a:solidFill>
                        <a:srgbClr val="000000"/>
                      </a:solidFill>
                      <a:prstDash val="solid"/>
                      <a:round/>
                      <a:headEnd type="none" w="med" len="med"/>
                      <a:tailEnd type="none" w="med" len="med"/>
                    </a:lnB>
                  </a:tcPr>
                </a:tc>
                <a:tc>
                  <a:txBody>
                    <a:bodyPr/>
                    <a:lstStyle/>
                    <a:p>
                      <a:pPr algn="r">
                        <a:lnSpc>
                          <a:spcPts val="2887"/>
                        </a:lnSpc>
                        <a:defRPr/>
                      </a:pPr>
                      <a:r>
                        <a:rPr lang="en-US" sz="2400">
                          <a:solidFill>
                            <a:srgbClr val="000000"/>
                          </a:solidFill>
                          <a:latin typeface="Arial"/>
                          <a:ea typeface="Arial"/>
                          <a:cs typeface="Arial"/>
                          <a:sym typeface="Arial"/>
                        </a:rPr>
                        <a:t>1</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40557" cap="flat" cmpd="sng" algn="ctr">
                      <a:solidFill>
                        <a:srgbClr val="000000"/>
                      </a:solidFill>
                      <a:prstDash val="solid"/>
                      <a:round/>
                      <a:headEnd type="none" w="med" len="med"/>
                      <a:tailEnd type="none" w="med" len="med"/>
                    </a:lnT>
                    <a:lnB w="13519" cap="flat" cmpd="sng" algn="ctr">
                      <a:solidFill>
                        <a:srgbClr val="000000"/>
                      </a:solidFill>
                      <a:prstDash val="solid"/>
                      <a:round/>
                      <a:headEnd type="none" w="med" len="med"/>
                      <a:tailEnd type="none" w="med" len="med"/>
                    </a:lnB>
                  </a:tcPr>
                </a:tc>
                <a:tc>
                  <a:txBody>
                    <a:bodyPr/>
                    <a:lstStyle/>
                    <a:p>
                      <a:pPr algn="r">
                        <a:lnSpc>
                          <a:spcPts val="2887"/>
                        </a:lnSpc>
                        <a:defRPr/>
                      </a:pPr>
                      <a:r>
                        <a:rPr lang="en-US" sz="2400">
                          <a:solidFill>
                            <a:srgbClr val="000000"/>
                          </a:solidFill>
                          <a:latin typeface="Arial"/>
                          <a:ea typeface="Arial"/>
                          <a:cs typeface="Arial"/>
                          <a:sym typeface="Arial"/>
                        </a:rPr>
                        <a:t>2</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40557" cap="flat" cmpd="sng" algn="ctr">
                      <a:solidFill>
                        <a:srgbClr val="000000"/>
                      </a:solidFill>
                      <a:prstDash val="solid"/>
                      <a:round/>
                      <a:headEnd type="none" w="med" len="med"/>
                      <a:tailEnd type="none" w="med" len="med"/>
                    </a:lnT>
                    <a:lnB w="13519" cap="flat" cmpd="sng" algn="ctr">
                      <a:solidFill>
                        <a:srgbClr val="000000"/>
                      </a:solidFill>
                      <a:prstDash val="solid"/>
                      <a:round/>
                      <a:headEnd type="none" w="med" len="med"/>
                      <a:tailEnd type="none" w="med" len="med"/>
                    </a:lnB>
                  </a:tcPr>
                </a:tc>
                <a:tc>
                  <a:txBody>
                    <a:bodyPr/>
                    <a:lstStyle/>
                    <a:p>
                      <a:pPr algn="r">
                        <a:lnSpc>
                          <a:spcPts val="2887"/>
                        </a:lnSpc>
                        <a:defRPr/>
                      </a:pPr>
                      <a:r>
                        <a:rPr lang="en-US" sz="2400">
                          <a:solidFill>
                            <a:srgbClr val="000000"/>
                          </a:solidFill>
                          <a:latin typeface="Arial"/>
                          <a:ea typeface="Arial"/>
                          <a:cs typeface="Arial"/>
                          <a:sym typeface="Arial"/>
                        </a:rPr>
                        <a:t>3</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40557" cap="flat" cmpd="sng" algn="ctr">
                      <a:solidFill>
                        <a:srgbClr val="000000"/>
                      </a:solidFill>
                      <a:prstDash val="solid"/>
                      <a:round/>
                      <a:headEnd type="none" w="med" len="med"/>
                      <a:tailEnd type="none" w="med" len="med"/>
                    </a:lnT>
                    <a:lnB w="1351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14354">
                <a:tc>
                  <a:txBody>
                    <a:bodyPr/>
                    <a:lstStyle/>
                    <a:p>
                      <a:pPr algn="l">
                        <a:lnSpc>
                          <a:spcPts val="2887"/>
                        </a:lnSpc>
                        <a:defRPr/>
                      </a:pPr>
                      <a:r>
                        <a:rPr lang="en-US" sz="2400">
                          <a:solidFill>
                            <a:srgbClr val="000000"/>
                          </a:solidFill>
                          <a:latin typeface="Arial"/>
                          <a:ea typeface="Arial"/>
                          <a:cs typeface="Arial"/>
                          <a:sym typeface="Arial"/>
                        </a:rPr>
                        <a:t>Value 2</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3519" cap="flat" cmpd="sng" algn="ctr">
                      <a:solidFill>
                        <a:srgbClr val="000000"/>
                      </a:solidFill>
                      <a:prstDash val="solid"/>
                      <a:round/>
                      <a:headEnd type="none" w="med" len="med"/>
                      <a:tailEnd type="none" w="med" len="med"/>
                    </a:lnT>
                    <a:lnB w="13519" cap="flat" cmpd="sng" algn="ctr">
                      <a:solidFill>
                        <a:srgbClr val="000000"/>
                      </a:solidFill>
                      <a:prstDash val="solid"/>
                      <a:round/>
                      <a:headEnd type="none" w="med" len="med"/>
                      <a:tailEnd type="none" w="med" len="med"/>
                    </a:lnB>
                  </a:tcPr>
                </a:tc>
                <a:tc>
                  <a:txBody>
                    <a:bodyPr/>
                    <a:lstStyle/>
                    <a:p>
                      <a:pPr algn="r">
                        <a:lnSpc>
                          <a:spcPts val="2887"/>
                        </a:lnSpc>
                        <a:defRPr/>
                      </a:pPr>
                      <a:r>
                        <a:rPr lang="en-US" sz="2400">
                          <a:solidFill>
                            <a:srgbClr val="000000"/>
                          </a:solidFill>
                          <a:latin typeface="Arial"/>
                          <a:ea typeface="Arial"/>
                          <a:cs typeface="Arial"/>
                          <a:sym typeface="Arial"/>
                        </a:rPr>
                        <a:t>4</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3519" cap="flat" cmpd="sng" algn="ctr">
                      <a:solidFill>
                        <a:srgbClr val="000000"/>
                      </a:solidFill>
                      <a:prstDash val="solid"/>
                      <a:round/>
                      <a:headEnd type="none" w="med" len="med"/>
                      <a:tailEnd type="none" w="med" len="med"/>
                    </a:lnT>
                    <a:lnB w="13519" cap="flat" cmpd="sng" algn="ctr">
                      <a:solidFill>
                        <a:srgbClr val="000000"/>
                      </a:solidFill>
                      <a:prstDash val="solid"/>
                      <a:round/>
                      <a:headEnd type="none" w="med" len="med"/>
                      <a:tailEnd type="none" w="med" len="med"/>
                    </a:lnB>
                  </a:tcPr>
                </a:tc>
                <a:tc>
                  <a:txBody>
                    <a:bodyPr/>
                    <a:lstStyle/>
                    <a:p>
                      <a:pPr algn="r">
                        <a:lnSpc>
                          <a:spcPts val="2887"/>
                        </a:lnSpc>
                        <a:defRPr/>
                      </a:pPr>
                      <a:r>
                        <a:rPr lang="en-US" sz="2400">
                          <a:solidFill>
                            <a:srgbClr val="000000"/>
                          </a:solidFill>
                          <a:latin typeface="Arial"/>
                          <a:ea typeface="Arial"/>
                          <a:cs typeface="Arial"/>
                          <a:sym typeface="Arial"/>
                        </a:rPr>
                        <a:t>5</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3519" cap="flat" cmpd="sng" algn="ctr">
                      <a:solidFill>
                        <a:srgbClr val="000000"/>
                      </a:solidFill>
                      <a:prstDash val="solid"/>
                      <a:round/>
                      <a:headEnd type="none" w="med" len="med"/>
                      <a:tailEnd type="none" w="med" len="med"/>
                    </a:lnT>
                    <a:lnB w="13519" cap="flat" cmpd="sng" algn="ctr">
                      <a:solidFill>
                        <a:srgbClr val="000000"/>
                      </a:solidFill>
                      <a:prstDash val="solid"/>
                      <a:round/>
                      <a:headEnd type="none" w="med" len="med"/>
                      <a:tailEnd type="none" w="med" len="med"/>
                    </a:lnB>
                  </a:tcPr>
                </a:tc>
                <a:tc>
                  <a:txBody>
                    <a:bodyPr/>
                    <a:lstStyle/>
                    <a:p>
                      <a:pPr algn="r">
                        <a:lnSpc>
                          <a:spcPts val="2887"/>
                        </a:lnSpc>
                        <a:defRPr/>
                      </a:pPr>
                      <a:r>
                        <a:rPr lang="en-US" sz="2400">
                          <a:solidFill>
                            <a:srgbClr val="000000"/>
                          </a:solidFill>
                          <a:latin typeface="Arial"/>
                          <a:ea typeface="Arial"/>
                          <a:cs typeface="Arial"/>
                          <a:sym typeface="Arial"/>
                        </a:rPr>
                        <a:t>6</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3519" cap="flat" cmpd="sng" algn="ctr">
                      <a:solidFill>
                        <a:srgbClr val="000000"/>
                      </a:solidFill>
                      <a:prstDash val="solid"/>
                      <a:round/>
                      <a:headEnd type="none" w="med" len="med"/>
                      <a:tailEnd type="none" w="med" len="med"/>
                    </a:lnT>
                    <a:lnB w="1351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14354">
                <a:tc>
                  <a:txBody>
                    <a:bodyPr/>
                    <a:lstStyle/>
                    <a:p>
                      <a:pPr algn="l">
                        <a:lnSpc>
                          <a:spcPts val="2887"/>
                        </a:lnSpc>
                        <a:defRPr/>
                      </a:pPr>
                      <a:r>
                        <a:rPr lang="en-US" sz="2400">
                          <a:solidFill>
                            <a:srgbClr val="000000"/>
                          </a:solidFill>
                          <a:latin typeface="Arial"/>
                          <a:ea typeface="Arial"/>
                          <a:cs typeface="Arial"/>
                          <a:sym typeface="Arial"/>
                        </a:rPr>
                        <a:t>Value 3</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3519" cap="flat" cmpd="sng" algn="ctr">
                      <a:solidFill>
                        <a:srgbClr val="000000"/>
                      </a:solidFill>
                      <a:prstDash val="solid"/>
                      <a:round/>
                      <a:headEnd type="none" w="med" len="med"/>
                      <a:tailEnd type="none" w="med" len="med"/>
                    </a:lnT>
                    <a:lnB w="13519" cap="flat" cmpd="sng" algn="ctr">
                      <a:solidFill>
                        <a:srgbClr val="000000"/>
                      </a:solidFill>
                      <a:prstDash val="solid"/>
                      <a:round/>
                      <a:headEnd type="none" w="med" len="med"/>
                      <a:tailEnd type="none" w="med" len="med"/>
                    </a:lnB>
                  </a:tcPr>
                </a:tc>
                <a:tc>
                  <a:txBody>
                    <a:bodyPr/>
                    <a:lstStyle/>
                    <a:p>
                      <a:pPr algn="r">
                        <a:lnSpc>
                          <a:spcPts val="2887"/>
                        </a:lnSpc>
                        <a:defRPr/>
                      </a:pPr>
                      <a:r>
                        <a:rPr lang="en-US" sz="2400">
                          <a:solidFill>
                            <a:srgbClr val="000000"/>
                          </a:solidFill>
                          <a:latin typeface="Arial"/>
                          <a:ea typeface="Arial"/>
                          <a:cs typeface="Arial"/>
                          <a:sym typeface="Arial"/>
                        </a:rPr>
                        <a:t>7</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3519" cap="flat" cmpd="sng" algn="ctr">
                      <a:solidFill>
                        <a:srgbClr val="000000"/>
                      </a:solidFill>
                      <a:prstDash val="solid"/>
                      <a:round/>
                      <a:headEnd type="none" w="med" len="med"/>
                      <a:tailEnd type="none" w="med" len="med"/>
                    </a:lnT>
                    <a:lnB w="13519" cap="flat" cmpd="sng" algn="ctr">
                      <a:solidFill>
                        <a:srgbClr val="000000"/>
                      </a:solidFill>
                      <a:prstDash val="solid"/>
                      <a:round/>
                      <a:headEnd type="none" w="med" len="med"/>
                      <a:tailEnd type="none" w="med" len="med"/>
                    </a:lnB>
                  </a:tcPr>
                </a:tc>
                <a:tc>
                  <a:txBody>
                    <a:bodyPr/>
                    <a:lstStyle/>
                    <a:p>
                      <a:pPr algn="r">
                        <a:lnSpc>
                          <a:spcPts val="2887"/>
                        </a:lnSpc>
                        <a:defRPr/>
                      </a:pPr>
                      <a:r>
                        <a:rPr lang="en-US" sz="2400">
                          <a:solidFill>
                            <a:srgbClr val="000000"/>
                          </a:solidFill>
                          <a:latin typeface="Arial"/>
                          <a:ea typeface="Arial"/>
                          <a:cs typeface="Arial"/>
                          <a:sym typeface="Arial"/>
                        </a:rPr>
                        <a:t>8</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3519" cap="flat" cmpd="sng" algn="ctr">
                      <a:solidFill>
                        <a:srgbClr val="000000"/>
                      </a:solidFill>
                      <a:prstDash val="solid"/>
                      <a:round/>
                      <a:headEnd type="none" w="med" len="med"/>
                      <a:tailEnd type="none" w="med" len="med"/>
                    </a:lnT>
                    <a:lnB w="13519" cap="flat" cmpd="sng" algn="ctr">
                      <a:solidFill>
                        <a:srgbClr val="000000"/>
                      </a:solidFill>
                      <a:prstDash val="solid"/>
                      <a:round/>
                      <a:headEnd type="none" w="med" len="med"/>
                      <a:tailEnd type="none" w="med" len="med"/>
                    </a:lnB>
                  </a:tcPr>
                </a:tc>
                <a:tc>
                  <a:txBody>
                    <a:bodyPr/>
                    <a:lstStyle/>
                    <a:p>
                      <a:pPr algn="r">
                        <a:lnSpc>
                          <a:spcPts val="2887"/>
                        </a:lnSpc>
                        <a:defRPr/>
                      </a:pPr>
                      <a:r>
                        <a:rPr lang="en-US" sz="2400">
                          <a:solidFill>
                            <a:srgbClr val="000000"/>
                          </a:solidFill>
                          <a:latin typeface="Arial"/>
                          <a:ea typeface="Arial"/>
                          <a:cs typeface="Arial"/>
                          <a:sym typeface="Arial"/>
                        </a:rPr>
                        <a:t>9</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3519" cap="flat" cmpd="sng" algn="ctr">
                      <a:solidFill>
                        <a:srgbClr val="000000"/>
                      </a:solidFill>
                      <a:prstDash val="solid"/>
                      <a:round/>
                      <a:headEnd type="none" w="med" len="med"/>
                      <a:tailEnd type="none" w="med" len="med"/>
                    </a:lnT>
                    <a:lnB w="1351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25770">
                <a:tc>
                  <a:txBody>
                    <a:bodyPr/>
                    <a:lstStyle/>
                    <a:p>
                      <a:pPr algn="l">
                        <a:lnSpc>
                          <a:spcPts val="2887"/>
                        </a:lnSpc>
                        <a:defRPr/>
                      </a:pPr>
                      <a:r>
                        <a:rPr lang="en-US" sz="2400">
                          <a:solidFill>
                            <a:srgbClr val="000000"/>
                          </a:solidFill>
                          <a:latin typeface="Arial"/>
                          <a:ea typeface="Arial"/>
                          <a:cs typeface="Arial"/>
                          <a:sym typeface="Arial"/>
                        </a:rPr>
                        <a:t>Value 4</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3519" cap="flat" cmpd="sng" algn="ctr">
                      <a:solidFill>
                        <a:srgbClr val="000000"/>
                      </a:solidFill>
                      <a:prstDash val="solid"/>
                      <a:round/>
                      <a:headEnd type="none" w="med" len="med"/>
                      <a:tailEnd type="none" w="med" len="med"/>
                    </a:lnT>
                    <a:lnB w="18025" cap="flat" cmpd="sng" algn="ctr">
                      <a:solidFill>
                        <a:srgbClr val="000000"/>
                      </a:solidFill>
                      <a:prstDash val="solid"/>
                      <a:round/>
                      <a:headEnd type="none" w="med" len="med"/>
                      <a:tailEnd type="none" w="med" len="med"/>
                    </a:lnB>
                  </a:tcPr>
                </a:tc>
                <a:tc>
                  <a:txBody>
                    <a:bodyPr/>
                    <a:lstStyle/>
                    <a:p>
                      <a:pPr algn="r">
                        <a:lnSpc>
                          <a:spcPts val="2887"/>
                        </a:lnSpc>
                        <a:defRPr/>
                      </a:pPr>
                      <a:r>
                        <a:rPr lang="en-US" sz="2400">
                          <a:solidFill>
                            <a:srgbClr val="000000"/>
                          </a:solidFill>
                          <a:latin typeface="Arial"/>
                          <a:ea typeface="Arial"/>
                          <a:cs typeface="Arial"/>
                          <a:sym typeface="Arial"/>
                        </a:rPr>
                        <a:t>10</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3519" cap="flat" cmpd="sng" algn="ctr">
                      <a:solidFill>
                        <a:srgbClr val="000000"/>
                      </a:solidFill>
                      <a:prstDash val="solid"/>
                      <a:round/>
                      <a:headEnd type="none" w="med" len="med"/>
                      <a:tailEnd type="none" w="med" len="med"/>
                    </a:lnT>
                    <a:lnB w="18025" cap="flat" cmpd="sng" algn="ctr">
                      <a:solidFill>
                        <a:srgbClr val="000000"/>
                      </a:solidFill>
                      <a:prstDash val="solid"/>
                      <a:round/>
                      <a:headEnd type="none" w="med" len="med"/>
                      <a:tailEnd type="none" w="med" len="med"/>
                    </a:lnB>
                  </a:tcPr>
                </a:tc>
                <a:tc>
                  <a:txBody>
                    <a:bodyPr/>
                    <a:lstStyle/>
                    <a:p>
                      <a:pPr algn="r">
                        <a:lnSpc>
                          <a:spcPts val="2887"/>
                        </a:lnSpc>
                        <a:defRPr/>
                      </a:pPr>
                      <a:r>
                        <a:rPr lang="en-US" sz="2400">
                          <a:solidFill>
                            <a:srgbClr val="000000"/>
                          </a:solidFill>
                          <a:latin typeface="Arial"/>
                          <a:ea typeface="Arial"/>
                          <a:cs typeface="Arial"/>
                          <a:sym typeface="Arial"/>
                        </a:rPr>
                        <a:t>11</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3519" cap="flat" cmpd="sng" algn="ctr">
                      <a:solidFill>
                        <a:srgbClr val="000000"/>
                      </a:solidFill>
                      <a:prstDash val="solid"/>
                      <a:round/>
                      <a:headEnd type="none" w="med" len="med"/>
                      <a:tailEnd type="none" w="med" len="med"/>
                    </a:lnT>
                    <a:lnB w="18025" cap="flat" cmpd="sng" algn="ctr">
                      <a:solidFill>
                        <a:srgbClr val="000000"/>
                      </a:solidFill>
                      <a:prstDash val="solid"/>
                      <a:round/>
                      <a:headEnd type="none" w="med" len="med"/>
                      <a:tailEnd type="none" w="med" len="med"/>
                    </a:lnB>
                  </a:tcPr>
                </a:tc>
                <a:tc>
                  <a:txBody>
                    <a:bodyPr/>
                    <a:lstStyle/>
                    <a:p>
                      <a:pPr algn="r">
                        <a:lnSpc>
                          <a:spcPts val="2887"/>
                        </a:lnSpc>
                        <a:defRPr/>
                      </a:pPr>
                      <a:r>
                        <a:rPr lang="en-US" sz="2400">
                          <a:solidFill>
                            <a:srgbClr val="000000"/>
                          </a:solidFill>
                          <a:latin typeface="Arial"/>
                          <a:ea typeface="Arial"/>
                          <a:cs typeface="Arial"/>
                          <a:sym typeface="Arial"/>
                        </a:rPr>
                        <a:t>12</a:t>
                      </a:r>
                      <a:endParaRPr lang="en-US" sz="1100"/>
                    </a:p>
                  </a:txBody>
                  <a:tcPr marL="13535" marR="13535" marT="13535" marB="13535" anchor="b">
                    <a:lnL w="13519" cap="flat" cmpd="sng" algn="ctr">
                      <a:solidFill>
                        <a:srgbClr val="000000"/>
                      </a:solidFill>
                      <a:prstDash val="solid"/>
                      <a:round/>
                      <a:headEnd type="none" w="med" len="med"/>
                      <a:tailEnd type="none" w="med" len="med"/>
                    </a:lnL>
                    <a:lnR w="13519" cap="flat" cmpd="sng" algn="ctr">
                      <a:solidFill>
                        <a:srgbClr val="000000"/>
                      </a:solidFill>
                      <a:prstDash val="solid"/>
                      <a:round/>
                      <a:headEnd type="none" w="med" len="med"/>
                      <a:tailEnd type="none" w="med" len="med"/>
                    </a:lnR>
                    <a:lnT w="13519" cap="flat" cmpd="sng" algn="ctr">
                      <a:solidFill>
                        <a:srgbClr val="000000"/>
                      </a:solidFill>
                      <a:prstDash val="solid"/>
                      <a:round/>
                      <a:headEnd type="none" w="med" len="med"/>
                      <a:tailEnd type="none" w="med" len="med"/>
                    </a:lnT>
                    <a:lnB w="180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 name="TextBox 3"/>
          <p:cNvSpPr txBox="1"/>
          <p:nvPr/>
        </p:nvSpPr>
        <p:spPr>
          <a:xfrm>
            <a:off x="19734091" y="17620033"/>
            <a:ext cx="7979567" cy="308149"/>
          </a:xfrm>
          <a:prstGeom prst="rect">
            <a:avLst/>
          </a:prstGeom>
        </p:spPr>
        <p:txBody>
          <a:bodyPr lIns="0" tIns="0" rIns="0" bIns="0" rtlCol="0" anchor="t">
            <a:spAutoFit/>
          </a:bodyPr>
          <a:lstStyle/>
          <a:p>
            <a:pPr>
              <a:lnSpc>
                <a:spcPts val="2408"/>
              </a:lnSpc>
            </a:pPr>
            <a:r>
              <a:rPr lang="en-US" sz="2006">
                <a:solidFill>
                  <a:srgbClr val="000000"/>
                </a:solidFill>
                <a:latin typeface="Arial"/>
                <a:ea typeface="Arial"/>
                <a:cs typeface="Arial"/>
                <a:sym typeface="Arial"/>
              </a:rPr>
              <a:t>Table 1 – How to build a table for a poster</a:t>
            </a:r>
          </a:p>
        </p:txBody>
      </p:sp>
      <p:sp>
        <p:nvSpPr>
          <p:cNvPr id="4" name="TextBox 4"/>
          <p:cNvSpPr txBox="1"/>
          <p:nvPr/>
        </p:nvSpPr>
        <p:spPr>
          <a:xfrm>
            <a:off x="16037339" y="33408248"/>
            <a:ext cx="13085732" cy="1993462"/>
          </a:xfrm>
          <a:prstGeom prst="rect">
            <a:avLst/>
          </a:prstGeom>
        </p:spPr>
        <p:txBody>
          <a:bodyPr lIns="0" tIns="0" rIns="0" bIns="0" rtlCol="0" anchor="t">
            <a:spAutoFit/>
          </a:bodyPr>
          <a:lstStyle/>
          <a:p>
            <a:pPr algn="just">
              <a:lnSpc>
                <a:spcPts val="2772"/>
              </a:lnSpc>
            </a:pPr>
            <a:r>
              <a:rPr lang="en-US" sz="2310">
                <a:solidFill>
                  <a:srgbClr val="000000"/>
                </a:solidFill>
                <a:latin typeface="Arial"/>
                <a:ea typeface="Arial"/>
                <a:cs typeface="Arial"/>
                <a:sym typeface="Arial"/>
              </a:rPr>
              <a:t>Fill with text. Fill with text. Fill with text. Fill with text. Fill with text. Fill with text. Fill with text. Fill with text. Fill with text. Fill with text. Fill with text. Fill with text. Fill with text. </a:t>
            </a:r>
          </a:p>
          <a:p>
            <a:pPr algn="just">
              <a:lnSpc>
                <a:spcPts val="1686"/>
              </a:lnSpc>
            </a:pPr>
            <a:endParaRPr lang="en-US" sz="2310">
              <a:solidFill>
                <a:srgbClr val="000000"/>
              </a:solidFill>
              <a:latin typeface="Arial"/>
              <a:ea typeface="Arial"/>
              <a:cs typeface="Arial"/>
              <a:sym typeface="Arial"/>
            </a:endParaRPr>
          </a:p>
          <a:p>
            <a:pPr algn="just">
              <a:lnSpc>
                <a:spcPts val="2772"/>
              </a:lnSpc>
            </a:pPr>
            <a:r>
              <a:rPr lang="en-US" sz="2310">
                <a:solidFill>
                  <a:srgbClr val="000000"/>
                </a:solidFill>
                <a:latin typeface="Arial"/>
                <a:ea typeface="Arial"/>
                <a:cs typeface="Arial"/>
                <a:sym typeface="Arial"/>
              </a:rPr>
              <a:t>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a:t>
            </a:r>
          </a:p>
        </p:txBody>
      </p:sp>
      <p:sp>
        <p:nvSpPr>
          <p:cNvPr id="5" name="TextBox 5"/>
          <p:cNvSpPr txBox="1"/>
          <p:nvPr/>
        </p:nvSpPr>
        <p:spPr>
          <a:xfrm>
            <a:off x="19734090" y="30324801"/>
            <a:ext cx="7979756" cy="308149"/>
          </a:xfrm>
          <a:prstGeom prst="rect">
            <a:avLst/>
          </a:prstGeom>
        </p:spPr>
        <p:txBody>
          <a:bodyPr lIns="0" tIns="0" rIns="0" bIns="0" rtlCol="0" anchor="t">
            <a:spAutoFit/>
          </a:bodyPr>
          <a:lstStyle/>
          <a:p>
            <a:pPr>
              <a:lnSpc>
                <a:spcPts val="2408"/>
              </a:lnSpc>
            </a:pPr>
            <a:r>
              <a:rPr lang="en-US" sz="2006">
                <a:solidFill>
                  <a:srgbClr val="000000"/>
                </a:solidFill>
                <a:latin typeface="Arial"/>
                <a:ea typeface="Arial"/>
                <a:cs typeface="Arial"/>
                <a:sym typeface="Arial"/>
              </a:rPr>
              <a:t>Figure 1 – How to build a graph for a poster</a:t>
            </a:r>
          </a:p>
        </p:txBody>
      </p:sp>
      <p:grpSp>
        <p:nvGrpSpPr>
          <p:cNvPr id="6" name="Group 6"/>
          <p:cNvGrpSpPr/>
          <p:nvPr/>
        </p:nvGrpSpPr>
        <p:grpSpPr>
          <a:xfrm>
            <a:off x="18679626" y="25519952"/>
            <a:ext cx="7333514" cy="4407475"/>
            <a:chOff x="0" y="0"/>
            <a:chExt cx="6880962" cy="4135488"/>
          </a:xfrm>
        </p:grpSpPr>
        <p:sp>
          <p:nvSpPr>
            <p:cNvPr id="7" name="Freeform 7"/>
            <p:cNvSpPr/>
            <p:nvPr/>
          </p:nvSpPr>
          <p:spPr>
            <a:xfrm>
              <a:off x="0" y="0"/>
              <a:ext cx="6880987" cy="4135501"/>
            </a:xfrm>
            <a:custGeom>
              <a:avLst/>
              <a:gdLst/>
              <a:ahLst/>
              <a:cxnLst/>
              <a:rect l="l" t="t" r="r" b="b"/>
              <a:pathLst>
                <a:path w="6880987" h="4135501">
                  <a:moveTo>
                    <a:pt x="0" y="0"/>
                  </a:moveTo>
                  <a:lnTo>
                    <a:pt x="6880987" y="0"/>
                  </a:lnTo>
                  <a:lnTo>
                    <a:pt x="6880987" y="4135501"/>
                  </a:lnTo>
                  <a:lnTo>
                    <a:pt x="0" y="4135501"/>
                  </a:lnTo>
                  <a:lnTo>
                    <a:pt x="0" y="0"/>
                  </a:lnTo>
                  <a:close/>
                </a:path>
              </a:pathLst>
            </a:custGeom>
            <a:blipFill>
              <a:blip r:embed="rId2"/>
              <a:stretch>
                <a:fillRect b="-9"/>
              </a:stretch>
            </a:blipFill>
          </p:spPr>
          <p:txBody>
            <a:bodyPr/>
            <a:lstStyle/>
            <a:p>
              <a:endParaRPr lang="es-ES" sz="1811"/>
            </a:p>
          </p:txBody>
        </p:sp>
      </p:grpSp>
      <p:sp>
        <p:nvSpPr>
          <p:cNvPr id="8" name="TextBox 8"/>
          <p:cNvSpPr txBox="1"/>
          <p:nvPr/>
        </p:nvSpPr>
        <p:spPr>
          <a:xfrm>
            <a:off x="16037339" y="22170751"/>
            <a:ext cx="13085732" cy="2057339"/>
          </a:xfrm>
          <a:prstGeom prst="rect">
            <a:avLst/>
          </a:prstGeom>
        </p:spPr>
        <p:txBody>
          <a:bodyPr lIns="0" tIns="0" rIns="0" bIns="0" rtlCol="0" anchor="t">
            <a:spAutoFit/>
          </a:bodyPr>
          <a:lstStyle/>
          <a:p>
            <a:pPr algn="just">
              <a:lnSpc>
                <a:spcPts val="2890"/>
              </a:lnSpc>
            </a:pPr>
            <a:r>
              <a:rPr lang="en-US" sz="2408">
                <a:solidFill>
                  <a:srgbClr val="000000"/>
                </a:solidFill>
                <a:latin typeface="Arial"/>
                <a:ea typeface="Arial"/>
                <a:cs typeface="Arial"/>
                <a:sym typeface="Arial"/>
              </a:rPr>
              <a:t>Fill with text. Fill with text. Fill with text. Fill with text. Fill with text. Fill with text. Fill with text. Fill with text. Fill with text. Fill with text. Fill with text. Fill with text. Fill with text. </a:t>
            </a:r>
          </a:p>
          <a:p>
            <a:pPr algn="just">
              <a:lnSpc>
                <a:spcPts val="1686"/>
              </a:lnSpc>
            </a:pPr>
            <a:endParaRPr lang="en-US" sz="2408">
              <a:solidFill>
                <a:srgbClr val="000000"/>
              </a:solidFill>
              <a:latin typeface="Arial"/>
              <a:ea typeface="Arial"/>
              <a:cs typeface="Arial"/>
              <a:sym typeface="Arial"/>
            </a:endParaRPr>
          </a:p>
          <a:p>
            <a:pPr algn="just">
              <a:lnSpc>
                <a:spcPts val="2890"/>
              </a:lnSpc>
            </a:pPr>
            <a:r>
              <a:rPr lang="en-US" sz="2408">
                <a:solidFill>
                  <a:srgbClr val="000000"/>
                </a:solidFill>
                <a:latin typeface="Arial"/>
                <a:ea typeface="Arial"/>
                <a:cs typeface="Arial"/>
                <a:sym typeface="Arial"/>
              </a:rPr>
              <a:t>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a:t>
            </a:r>
          </a:p>
        </p:txBody>
      </p:sp>
      <p:sp>
        <p:nvSpPr>
          <p:cNvPr id="9" name="TextBox 9"/>
          <p:cNvSpPr txBox="1"/>
          <p:nvPr/>
        </p:nvSpPr>
        <p:spPr>
          <a:xfrm>
            <a:off x="1276836" y="41411699"/>
            <a:ext cx="26276361" cy="308149"/>
          </a:xfrm>
          <a:prstGeom prst="rect">
            <a:avLst/>
          </a:prstGeom>
        </p:spPr>
        <p:txBody>
          <a:bodyPr lIns="0" tIns="0" rIns="0" bIns="0" rtlCol="0" anchor="t">
            <a:spAutoFit/>
          </a:bodyPr>
          <a:lstStyle/>
          <a:p>
            <a:pPr algn="just">
              <a:lnSpc>
                <a:spcPts val="2408"/>
              </a:lnSpc>
            </a:pPr>
            <a:r>
              <a:rPr lang="en-US" sz="2006">
                <a:solidFill>
                  <a:srgbClr val="000000"/>
                </a:solidFill>
                <a:latin typeface="Arial"/>
                <a:ea typeface="Arial"/>
                <a:cs typeface="Arial"/>
                <a:sym typeface="Arial"/>
              </a:rPr>
              <a:t>Acknowledgement: Use this box to acknowledge your partners and sponsors. The conference secretariat would like to thank you for your submissions and your willingness to apply our template and follow our advices</a:t>
            </a:r>
            <a:r>
              <a:rPr lang="en-US" sz="2006">
                <a:solidFill>
                  <a:srgbClr val="00AEEF"/>
                </a:solidFill>
                <a:latin typeface="Arial"/>
                <a:ea typeface="Arial"/>
                <a:cs typeface="Arial"/>
                <a:sym typeface="Arial"/>
              </a:rPr>
              <a:t>.  </a:t>
            </a:r>
          </a:p>
        </p:txBody>
      </p:sp>
      <p:sp>
        <p:nvSpPr>
          <p:cNvPr id="10" name="TextBox 10"/>
          <p:cNvSpPr txBox="1"/>
          <p:nvPr/>
        </p:nvSpPr>
        <p:spPr>
          <a:xfrm>
            <a:off x="1276836" y="39211082"/>
            <a:ext cx="26276361" cy="308149"/>
          </a:xfrm>
          <a:prstGeom prst="rect">
            <a:avLst/>
          </a:prstGeom>
        </p:spPr>
        <p:txBody>
          <a:bodyPr lIns="0" tIns="0" rIns="0" bIns="0" rtlCol="0" anchor="t">
            <a:spAutoFit/>
          </a:bodyPr>
          <a:lstStyle/>
          <a:p>
            <a:pPr algn="just">
              <a:lnSpc>
                <a:spcPts val="2408"/>
              </a:lnSpc>
            </a:pPr>
            <a:r>
              <a:rPr lang="en-US" sz="2006">
                <a:solidFill>
                  <a:srgbClr val="000000"/>
                </a:solidFill>
                <a:latin typeface="Arial"/>
                <a:ea typeface="Arial"/>
                <a:cs typeface="Arial"/>
                <a:sym typeface="Arial"/>
              </a:rPr>
              <a:t>References: List your references here. [1] Doe, J; Doe, J; Poster Template for Authors, IWA Headquarters, The Hague. </a:t>
            </a:r>
          </a:p>
        </p:txBody>
      </p:sp>
      <p:grpSp>
        <p:nvGrpSpPr>
          <p:cNvPr id="11" name="Group 11"/>
          <p:cNvGrpSpPr/>
          <p:nvPr/>
        </p:nvGrpSpPr>
        <p:grpSpPr>
          <a:xfrm>
            <a:off x="5553763" y="32318187"/>
            <a:ext cx="4221662" cy="5065898"/>
            <a:chOff x="0" y="0"/>
            <a:chExt cx="3961143" cy="4753280"/>
          </a:xfrm>
        </p:grpSpPr>
        <p:sp>
          <p:nvSpPr>
            <p:cNvPr id="12" name="Freeform 12"/>
            <p:cNvSpPr/>
            <p:nvPr/>
          </p:nvSpPr>
          <p:spPr>
            <a:xfrm>
              <a:off x="0" y="0"/>
              <a:ext cx="3961130" cy="4753229"/>
            </a:xfrm>
            <a:custGeom>
              <a:avLst/>
              <a:gdLst/>
              <a:ahLst/>
              <a:cxnLst/>
              <a:rect l="l" t="t" r="r" b="b"/>
              <a:pathLst>
                <a:path w="3961130" h="4753229">
                  <a:moveTo>
                    <a:pt x="0" y="0"/>
                  </a:moveTo>
                  <a:lnTo>
                    <a:pt x="3961130" y="0"/>
                  </a:lnTo>
                  <a:lnTo>
                    <a:pt x="3961130" y="4753229"/>
                  </a:lnTo>
                  <a:lnTo>
                    <a:pt x="0" y="4753229"/>
                  </a:lnTo>
                  <a:lnTo>
                    <a:pt x="0" y="0"/>
                  </a:lnTo>
                  <a:close/>
                </a:path>
              </a:pathLst>
            </a:custGeom>
            <a:blipFill>
              <a:blip r:embed="rId3"/>
              <a:stretch>
                <a:fillRect b="-654"/>
              </a:stretch>
            </a:blipFill>
          </p:spPr>
          <p:txBody>
            <a:bodyPr/>
            <a:lstStyle/>
            <a:p>
              <a:endParaRPr lang="es-ES" sz="1811"/>
            </a:p>
          </p:txBody>
        </p:sp>
      </p:grpSp>
      <p:sp>
        <p:nvSpPr>
          <p:cNvPr id="13" name="TextBox 13"/>
          <p:cNvSpPr txBox="1"/>
          <p:nvPr/>
        </p:nvSpPr>
        <p:spPr>
          <a:xfrm>
            <a:off x="5581631" y="37556354"/>
            <a:ext cx="3961826" cy="615553"/>
          </a:xfrm>
          <a:prstGeom prst="rect">
            <a:avLst/>
          </a:prstGeom>
        </p:spPr>
        <p:txBody>
          <a:bodyPr lIns="0" tIns="0" rIns="0" bIns="0" rtlCol="0" anchor="t">
            <a:spAutoFit/>
          </a:bodyPr>
          <a:lstStyle/>
          <a:p>
            <a:pPr>
              <a:lnSpc>
                <a:spcPts val="2408"/>
              </a:lnSpc>
            </a:pPr>
            <a:r>
              <a:rPr lang="en-US" sz="2006">
                <a:solidFill>
                  <a:srgbClr val="000000"/>
                </a:solidFill>
                <a:latin typeface="Arial"/>
                <a:ea typeface="Arial"/>
                <a:cs typeface="Arial"/>
                <a:sym typeface="Arial"/>
              </a:rPr>
              <a:t>Figure 1 – How to insert a figure (source: IWA)</a:t>
            </a:r>
          </a:p>
        </p:txBody>
      </p:sp>
      <p:grpSp>
        <p:nvGrpSpPr>
          <p:cNvPr id="14" name="Group 14"/>
          <p:cNvGrpSpPr/>
          <p:nvPr/>
        </p:nvGrpSpPr>
        <p:grpSpPr>
          <a:xfrm>
            <a:off x="4511940" y="30636647"/>
            <a:ext cx="6101223" cy="1071532"/>
            <a:chOff x="0" y="0"/>
            <a:chExt cx="5724716" cy="1005408"/>
          </a:xfrm>
        </p:grpSpPr>
        <p:sp>
          <p:nvSpPr>
            <p:cNvPr id="15" name="Freeform 15"/>
            <p:cNvSpPr/>
            <p:nvPr/>
          </p:nvSpPr>
          <p:spPr>
            <a:xfrm>
              <a:off x="0" y="0"/>
              <a:ext cx="5724652" cy="1005459"/>
            </a:xfrm>
            <a:custGeom>
              <a:avLst/>
              <a:gdLst/>
              <a:ahLst/>
              <a:cxnLst/>
              <a:rect l="l" t="t" r="r" b="b"/>
              <a:pathLst>
                <a:path w="5724652" h="1005459">
                  <a:moveTo>
                    <a:pt x="0" y="0"/>
                  </a:moveTo>
                  <a:lnTo>
                    <a:pt x="5724652" y="0"/>
                  </a:lnTo>
                  <a:lnTo>
                    <a:pt x="5724652" y="1005459"/>
                  </a:lnTo>
                  <a:lnTo>
                    <a:pt x="0" y="1005459"/>
                  </a:lnTo>
                  <a:lnTo>
                    <a:pt x="0" y="0"/>
                  </a:lnTo>
                  <a:close/>
                </a:path>
              </a:pathLst>
            </a:custGeom>
            <a:blipFill>
              <a:blip r:embed="rId4"/>
              <a:stretch>
                <a:fillRect r="-11439" b="5"/>
              </a:stretch>
            </a:blipFill>
          </p:spPr>
          <p:txBody>
            <a:bodyPr/>
            <a:lstStyle/>
            <a:p>
              <a:endParaRPr lang="es-ES" sz="1811"/>
            </a:p>
          </p:txBody>
        </p:sp>
      </p:grpSp>
      <p:sp>
        <p:nvSpPr>
          <p:cNvPr id="16" name="TextBox 16"/>
          <p:cNvSpPr txBox="1"/>
          <p:nvPr/>
        </p:nvSpPr>
        <p:spPr>
          <a:xfrm>
            <a:off x="1013792" y="27823037"/>
            <a:ext cx="14339232" cy="2057339"/>
          </a:xfrm>
          <a:prstGeom prst="rect">
            <a:avLst/>
          </a:prstGeom>
        </p:spPr>
        <p:txBody>
          <a:bodyPr lIns="0" tIns="0" rIns="0" bIns="0" rtlCol="0" anchor="t">
            <a:spAutoFit/>
          </a:bodyPr>
          <a:lstStyle/>
          <a:p>
            <a:pPr algn="just">
              <a:lnSpc>
                <a:spcPts val="2890"/>
              </a:lnSpc>
            </a:pPr>
            <a:r>
              <a:rPr lang="en-US" sz="2408">
                <a:solidFill>
                  <a:srgbClr val="000000"/>
                </a:solidFill>
                <a:latin typeface="Arial"/>
                <a:ea typeface="Arial"/>
                <a:cs typeface="Arial"/>
                <a:sym typeface="Arial"/>
              </a:rPr>
              <a:t>Fill with text. Fill with text. Fill with text. Fill with text. Fill with text. Fill with text. Fill with text. Fill with text. Fill with text. Fill with text. Fill with text. Fill with text. Fill with text. </a:t>
            </a:r>
          </a:p>
          <a:p>
            <a:pPr algn="just">
              <a:lnSpc>
                <a:spcPts val="1686"/>
              </a:lnSpc>
            </a:pPr>
            <a:endParaRPr lang="en-US" sz="2408">
              <a:solidFill>
                <a:srgbClr val="000000"/>
              </a:solidFill>
              <a:latin typeface="Arial"/>
              <a:ea typeface="Arial"/>
              <a:cs typeface="Arial"/>
              <a:sym typeface="Arial"/>
            </a:endParaRPr>
          </a:p>
          <a:p>
            <a:pPr algn="just">
              <a:lnSpc>
                <a:spcPts val="2890"/>
              </a:lnSpc>
            </a:pPr>
            <a:r>
              <a:rPr lang="en-US" sz="2408">
                <a:solidFill>
                  <a:srgbClr val="000000"/>
                </a:solidFill>
                <a:latin typeface="Arial"/>
                <a:ea typeface="Arial"/>
                <a:cs typeface="Arial"/>
                <a:sym typeface="Arial"/>
              </a:rPr>
              <a:t>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a:t>
            </a:r>
          </a:p>
        </p:txBody>
      </p:sp>
      <p:sp>
        <p:nvSpPr>
          <p:cNvPr id="17" name="TextBox 17"/>
          <p:cNvSpPr txBox="1"/>
          <p:nvPr/>
        </p:nvSpPr>
        <p:spPr>
          <a:xfrm>
            <a:off x="1013792" y="17878381"/>
            <a:ext cx="14339232" cy="2057339"/>
          </a:xfrm>
          <a:prstGeom prst="rect">
            <a:avLst/>
          </a:prstGeom>
        </p:spPr>
        <p:txBody>
          <a:bodyPr lIns="0" tIns="0" rIns="0" bIns="0" rtlCol="0" anchor="t">
            <a:spAutoFit/>
          </a:bodyPr>
          <a:lstStyle/>
          <a:p>
            <a:pPr algn="just">
              <a:lnSpc>
                <a:spcPts val="2890"/>
              </a:lnSpc>
            </a:pPr>
            <a:r>
              <a:rPr lang="en-US" sz="2408">
                <a:solidFill>
                  <a:srgbClr val="000000"/>
                </a:solidFill>
                <a:latin typeface="Arial"/>
                <a:ea typeface="Arial"/>
                <a:cs typeface="Arial"/>
                <a:sym typeface="Arial"/>
              </a:rPr>
              <a:t>Fill with text. Fill with text. Fill with text. Fill with text. Fill with text. Fill with text. Fill with text. Fill with text. Fill with text. Fill with text. Fill with text. Fill with text. Fill with text. </a:t>
            </a:r>
          </a:p>
          <a:p>
            <a:pPr algn="just">
              <a:lnSpc>
                <a:spcPts val="1686"/>
              </a:lnSpc>
            </a:pPr>
            <a:endParaRPr lang="en-US" sz="2408">
              <a:solidFill>
                <a:srgbClr val="000000"/>
              </a:solidFill>
              <a:latin typeface="Arial"/>
              <a:ea typeface="Arial"/>
              <a:cs typeface="Arial"/>
              <a:sym typeface="Arial"/>
            </a:endParaRPr>
          </a:p>
          <a:p>
            <a:pPr algn="just">
              <a:lnSpc>
                <a:spcPts val="2890"/>
              </a:lnSpc>
            </a:pPr>
            <a:r>
              <a:rPr lang="en-US" sz="2408">
                <a:solidFill>
                  <a:srgbClr val="000000"/>
                </a:solidFill>
                <a:latin typeface="Arial"/>
                <a:ea typeface="Arial"/>
                <a:cs typeface="Arial"/>
                <a:sym typeface="Arial"/>
              </a:rPr>
              <a:t>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a:t>
            </a:r>
          </a:p>
        </p:txBody>
      </p:sp>
      <p:sp>
        <p:nvSpPr>
          <p:cNvPr id="18" name="Freeform 18"/>
          <p:cNvSpPr/>
          <p:nvPr/>
        </p:nvSpPr>
        <p:spPr>
          <a:xfrm>
            <a:off x="-31038" y="-10319"/>
            <a:ext cx="30312000" cy="15737317"/>
          </a:xfrm>
          <a:custGeom>
            <a:avLst/>
            <a:gdLst/>
            <a:ahLst/>
            <a:cxnLst/>
            <a:rect l="l" t="t" r="r" b="b"/>
            <a:pathLst>
              <a:path w="30371971" h="15718337">
                <a:moveTo>
                  <a:pt x="0" y="0"/>
                </a:moveTo>
                <a:lnTo>
                  <a:pt x="30371971" y="0"/>
                </a:lnTo>
                <a:lnTo>
                  <a:pt x="30371971" y="15718337"/>
                </a:lnTo>
                <a:lnTo>
                  <a:pt x="0" y="15718337"/>
                </a:lnTo>
                <a:lnTo>
                  <a:pt x="0" y="0"/>
                </a:lnTo>
                <a:close/>
              </a:path>
            </a:pathLst>
          </a:custGeom>
          <a:blipFill>
            <a:blip r:embed="rId5"/>
            <a:stretch>
              <a:fillRect t="-11073" b="-25428"/>
            </a:stretch>
          </a:blipFill>
        </p:spPr>
        <p:txBody>
          <a:bodyPr/>
          <a:lstStyle/>
          <a:p>
            <a:endParaRPr lang="es-ES" sz="1811" dirty="0"/>
          </a:p>
        </p:txBody>
      </p:sp>
      <p:sp>
        <p:nvSpPr>
          <p:cNvPr id="19" name="TextBox 19"/>
          <p:cNvSpPr txBox="1"/>
          <p:nvPr/>
        </p:nvSpPr>
        <p:spPr>
          <a:xfrm>
            <a:off x="1013792" y="11700014"/>
            <a:ext cx="28109279" cy="1312648"/>
          </a:xfrm>
          <a:prstGeom prst="rect">
            <a:avLst/>
          </a:prstGeom>
        </p:spPr>
        <p:txBody>
          <a:bodyPr lIns="0" tIns="0" rIns="0" bIns="0" rtlCol="0" anchor="t">
            <a:spAutoFit/>
          </a:bodyPr>
          <a:lstStyle/>
          <a:p>
            <a:pPr algn="just">
              <a:lnSpc>
                <a:spcPts val="2890"/>
              </a:lnSpc>
            </a:pPr>
            <a:r>
              <a:rPr lang="en-US" sz="2408" dirty="0">
                <a:solidFill>
                  <a:srgbClr val="000000"/>
                </a:solidFill>
                <a:latin typeface="Arial"/>
                <a:ea typeface="Arial"/>
                <a:cs typeface="Arial"/>
                <a:sym typeface="Arial"/>
              </a:rPr>
              <a:t>Fill with text. Fill with text. Fill with text. Fill with text. Fill with text. Fill with text. Fill with text. Fill with text. Fill with text. Fill with text. Fill with text. Fill with text. Fill with text. </a:t>
            </a:r>
          </a:p>
          <a:p>
            <a:pPr algn="just">
              <a:lnSpc>
                <a:spcPts val="1686"/>
              </a:lnSpc>
            </a:pPr>
            <a:endParaRPr lang="en-US" sz="2408" dirty="0">
              <a:solidFill>
                <a:srgbClr val="000000"/>
              </a:solidFill>
              <a:latin typeface="Arial"/>
              <a:ea typeface="Arial"/>
              <a:cs typeface="Arial"/>
              <a:sym typeface="Arial"/>
            </a:endParaRPr>
          </a:p>
          <a:p>
            <a:pPr algn="just">
              <a:lnSpc>
                <a:spcPts val="2890"/>
              </a:lnSpc>
            </a:pPr>
            <a:r>
              <a:rPr lang="en-US" sz="2408" dirty="0">
                <a:solidFill>
                  <a:srgbClr val="000000"/>
                </a:solidFill>
                <a:latin typeface="Arial"/>
                <a:ea typeface="Arial"/>
                <a:cs typeface="Arial"/>
                <a:sym typeface="Arial"/>
              </a:rPr>
              <a:t>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Fill with text. </a:t>
            </a:r>
          </a:p>
        </p:txBody>
      </p:sp>
      <p:grpSp>
        <p:nvGrpSpPr>
          <p:cNvPr id="20" name="Group 20"/>
          <p:cNvGrpSpPr/>
          <p:nvPr/>
        </p:nvGrpSpPr>
        <p:grpSpPr>
          <a:xfrm>
            <a:off x="883866" y="15899871"/>
            <a:ext cx="14599069" cy="903343"/>
            <a:chOff x="0" y="0"/>
            <a:chExt cx="13698156" cy="847598"/>
          </a:xfrm>
        </p:grpSpPr>
        <p:sp>
          <p:nvSpPr>
            <p:cNvPr id="21" name="Freeform 21"/>
            <p:cNvSpPr/>
            <p:nvPr/>
          </p:nvSpPr>
          <p:spPr>
            <a:xfrm>
              <a:off x="0" y="0"/>
              <a:ext cx="13698093" cy="847471"/>
            </a:xfrm>
            <a:custGeom>
              <a:avLst/>
              <a:gdLst/>
              <a:ahLst/>
              <a:cxnLst/>
              <a:rect l="l" t="t" r="r" b="b"/>
              <a:pathLst>
                <a:path w="13698093" h="847471">
                  <a:moveTo>
                    <a:pt x="0" y="227203"/>
                  </a:moveTo>
                  <a:cubicBezTo>
                    <a:pt x="0" y="101727"/>
                    <a:pt x="101727" y="0"/>
                    <a:pt x="227203" y="0"/>
                  </a:cubicBezTo>
                  <a:lnTo>
                    <a:pt x="13470889" y="0"/>
                  </a:lnTo>
                  <a:cubicBezTo>
                    <a:pt x="13596365" y="0"/>
                    <a:pt x="13698093" y="101727"/>
                    <a:pt x="13698093" y="227203"/>
                  </a:cubicBezTo>
                  <a:lnTo>
                    <a:pt x="13698093" y="620268"/>
                  </a:lnTo>
                  <a:cubicBezTo>
                    <a:pt x="13698093" y="745744"/>
                    <a:pt x="13596365" y="847471"/>
                    <a:pt x="13470889" y="847471"/>
                  </a:cubicBezTo>
                  <a:lnTo>
                    <a:pt x="227203" y="847471"/>
                  </a:lnTo>
                  <a:cubicBezTo>
                    <a:pt x="101727" y="847598"/>
                    <a:pt x="0" y="745871"/>
                    <a:pt x="0" y="620268"/>
                  </a:cubicBezTo>
                  <a:close/>
                </a:path>
              </a:pathLst>
            </a:custGeom>
            <a:solidFill>
              <a:srgbClr val="00AEEF"/>
            </a:solidFill>
          </p:spPr>
          <p:txBody>
            <a:bodyPr/>
            <a:lstStyle/>
            <a:p>
              <a:endParaRPr lang="es-ES" sz="1811"/>
            </a:p>
          </p:txBody>
        </p:sp>
        <p:sp>
          <p:nvSpPr>
            <p:cNvPr id="22" name="TextBox 22"/>
            <p:cNvSpPr txBox="1"/>
            <p:nvPr/>
          </p:nvSpPr>
          <p:spPr>
            <a:xfrm>
              <a:off x="0" y="-9525"/>
              <a:ext cx="13698156" cy="857123"/>
            </a:xfrm>
            <a:prstGeom prst="rect">
              <a:avLst/>
            </a:prstGeom>
          </p:spPr>
          <p:txBody>
            <a:bodyPr lIns="50861" tIns="50861" rIns="50861" bIns="50861" rtlCol="0" anchor="ctr"/>
            <a:lstStyle/>
            <a:p>
              <a:pPr algn="ctr">
                <a:lnSpc>
                  <a:spcPts val="4073"/>
                </a:lnSpc>
              </a:pPr>
              <a:r>
                <a:rPr lang="en-US" sz="3394" b="1">
                  <a:solidFill>
                    <a:srgbClr val="FFFFFF"/>
                  </a:solidFill>
                  <a:latin typeface="Barlow Condensed Bold"/>
                  <a:ea typeface="Barlow Condensed Bold"/>
                  <a:cs typeface="Barlow Condensed Bold"/>
                  <a:sym typeface="Barlow Condensed Bold"/>
                </a:rPr>
                <a:t>METHODS</a:t>
              </a:r>
            </a:p>
          </p:txBody>
        </p:sp>
      </p:grpSp>
      <p:grpSp>
        <p:nvGrpSpPr>
          <p:cNvPr id="23" name="Group 23"/>
          <p:cNvGrpSpPr/>
          <p:nvPr/>
        </p:nvGrpSpPr>
        <p:grpSpPr>
          <a:xfrm>
            <a:off x="15800661" y="15899871"/>
            <a:ext cx="13559087" cy="903343"/>
            <a:chOff x="0" y="0"/>
            <a:chExt cx="12722352" cy="847598"/>
          </a:xfrm>
        </p:grpSpPr>
        <p:sp>
          <p:nvSpPr>
            <p:cNvPr id="24" name="Freeform 24"/>
            <p:cNvSpPr/>
            <p:nvPr/>
          </p:nvSpPr>
          <p:spPr>
            <a:xfrm>
              <a:off x="0" y="0"/>
              <a:ext cx="12722352" cy="847598"/>
            </a:xfrm>
            <a:custGeom>
              <a:avLst/>
              <a:gdLst/>
              <a:ahLst/>
              <a:cxnLst/>
              <a:rect l="l" t="t" r="r" b="b"/>
              <a:pathLst>
                <a:path w="12722352" h="847598">
                  <a:moveTo>
                    <a:pt x="0" y="240411"/>
                  </a:moveTo>
                  <a:cubicBezTo>
                    <a:pt x="0" y="107569"/>
                    <a:pt x="107569" y="0"/>
                    <a:pt x="240411" y="0"/>
                  </a:cubicBezTo>
                  <a:lnTo>
                    <a:pt x="12481941" y="0"/>
                  </a:lnTo>
                  <a:cubicBezTo>
                    <a:pt x="12614656" y="0"/>
                    <a:pt x="12722352" y="107569"/>
                    <a:pt x="12722352" y="240411"/>
                  </a:cubicBezTo>
                  <a:lnTo>
                    <a:pt x="12722352" y="607187"/>
                  </a:lnTo>
                  <a:cubicBezTo>
                    <a:pt x="12722352" y="739902"/>
                    <a:pt x="12614783" y="847598"/>
                    <a:pt x="12481941" y="847598"/>
                  </a:cubicBezTo>
                  <a:lnTo>
                    <a:pt x="240411" y="847598"/>
                  </a:lnTo>
                  <a:cubicBezTo>
                    <a:pt x="107569" y="847598"/>
                    <a:pt x="0" y="740029"/>
                    <a:pt x="0" y="607187"/>
                  </a:cubicBezTo>
                  <a:close/>
                </a:path>
              </a:pathLst>
            </a:custGeom>
            <a:solidFill>
              <a:srgbClr val="00AEEF"/>
            </a:solidFill>
          </p:spPr>
          <p:txBody>
            <a:bodyPr/>
            <a:lstStyle/>
            <a:p>
              <a:endParaRPr lang="es-ES" sz="1811"/>
            </a:p>
          </p:txBody>
        </p:sp>
        <p:sp>
          <p:nvSpPr>
            <p:cNvPr id="25" name="TextBox 25"/>
            <p:cNvSpPr txBox="1"/>
            <p:nvPr/>
          </p:nvSpPr>
          <p:spPr>
            <a:xfrm>
              <a:off x="0" y="-9525"/>
              <a:ext cx="12722352" cy="857123"/>
            </a:xfrm>
            <a:prstGeom prst="rect">
              <a:avLst/>
            </a:prstGeom>
          </p:spPr>
          <p:txBody>
            <a:bodyPr lIns="50861" tIns="50861" rIns="50861" bIns="50861" rtlCol="0" anchor="ctr"/>
            <a:lstStyle/>
            <a:p>
              <a:pPr algn="ctr">
                <a:lnSpc>
                  <a:spcPts val="4073"/>
                </a:lnSpc>
              </a:pPr>
              <a:r>
                <a:rPr lang="en-US" sz="3394" b="1">
                  <a:solidFill>
                    <a:srgbClr val="FFFFFF"/>
                  </a:solidFill>
                  <a:latin typeface="Barlow Condensed Bold"/>
                  <a:ea typeface="Barlow Condensed Bold"/>
                  <a:cs typeface="Barlow Condensed Bold"/>
                  <a:sym typeface="Barlow Condensed Bold"/>
                </a:rPr>
                <a:t>DISCUSSION</a:t>
              </a:r>
            </a:p>
          </p:txBody>
        </p:sp>
      </p:grpSp>
      <p:grpSp>
        <p:nvGrpSpPr>
          <p:cNvPr id="26" name="Group 26"/>
          <p:cNvGrpSpPr/>
          <p:nvPr/>
        </p:nvGrpSpPr>
        <p:grpSpPr>
          <a:xfrm>
            <a:off x="883866" y="26391312"/>
            <a:ext cx="14599069" cy="903343"/>
            <a:chOff x="0" y="0"/>
            <a:chExt cx="13698156" cy="847598"/>
          </a:xfrm>
        </p:grpSpPr>
        <p:sp>
          <p:nvSpPr>
            <p:cNvPr id="27" name="Freeform 27"/>
            <p:cNvSpPr/>
            <p:nvPr/>
          </p:nvSpPr>
          <p:spPr>
            <a:xfrm>
              <a:off x="0" y="0"/>
              <a:ext cx="13698093" cy="847598"/>
            </a:xfrm>
            <a:custGeom>
              <a:avLst/>
              <a:gdLst/>
              <a:ahLst/>
              <a:cxnLst/>
              <a:rect l="l" t="t" r="r" b="b"/>
              <a:pathLst>
                <a:path w="13698093" h="847598">
                  <a:moveTo>
                    <a:pt x="0" y="200152"/>
                  </a:moveTo>
                  <a:cubicBezTo>
                    <a:pt x="0" y="89662"/>
                    <a:pt x="89662" y="0"/>
                    <a:pt x="200152" y="0"/>
                  </a:cubicBezTo>
                  <a:lnTo>
                    <a:pt x="13497940" y="0"/>
                  </a:lnTo>
                  <a:cubicBezTo>
                    <a:pt x="13608557" y="0"/>
                    <a:pt x="13698093" y="89662"/>
                    <a:pt x="13698093" y="200152"/>
                  </a:cubicBezTo>
                  <a:lnTo>
                    <a:pt x="13698093" y="647446"/>
                  </a:lnTo>
                  <a:cubicBezTo>
                    <a:pt x="13698093" y="758063"/>
                    <a:pt x="13608430" y="847598"/>
                    <a:pt x="13497940" y="847598"/>
                  </a:cubicBezTo>
                  <a:lnTo>
                    <a:pt x="200152" y="847598"/>
                  </a:lnTo>
                  <a:cubicBezTo>
                    <a:pt x="89662" y="847598"/>
                    <a:pt x="0" y="757936"/>
                    <a:pt x="0" y="647446"/>
                  </a:cubicBezTo>
                  <a:close/>
                </a:path>
              </a:pathLst>
            </a:custGeom>
            <a:solidFill>
              <a:srgbClr val="00AEEF"/>
            </a:solidFill>
          </p:spPr>
          <p:txBody>
            <a:bodyPr/>
            <a:lstStyle/>
            <a:p>
              <a:endParaRPr lang="es-ES" sz="1811"/>
            </a:p>
          </p:txBody>
        </p:sp>
        <p:sp>
          <p:nvSpPr>
            <p:cNvPr id="28" name="TextBox 28"/>
            <p:cNvSpPr txBox="1"/>
            <p:nvPr/>
          </p:nvSpPr>
          <p:spPr>
            <a:xfrm>
              <a:off x="0" y="-9525"/>
              <a:ext cx="13698156" cy="857123"/>
            </a:xfrm>
            <a:prstGeom prst="rect">
              <a:avLst/>
            </a:prstGeom>
          </p:spPr>
          <p:txBody>
            <a:bodyPr lIns="50861" tIns="50861" rIns="50861" bIns="50861" rtlCol="0" anchor="ctr"/>
            <a:lstStyle/>
            <a:p>
              <a:pPr algn="ctr">
                <a:lnSpc>
                  <a:spcPts val="4073"/>
                </a:lnSpc>
              </a:pPr>
              <a:r>
                <a:rPr lang="en-US" sz="3394" b="1">
                  <a:solidFill>
                    <a:srgbClr val="FFFFFF"/>
                  </a:solidFill>
                  <a:latin typeface="Barlow Condensed Bold"/>
                  <a:ea typeface="Barlow Condensed Bold"/>
                  <a:cs typeface="Barlow Condensed Bold"/>
                  <a:sym typeface="Barlow Condensed Bold"/>
                </a:rPr>
                <a:t>RESULTS</a:t>
              </a:r>
            </a:p>
          </p:txBody>
        </p:sp>
      </p:grpSp>
      <p:grpSp>
        <p:nvGrpSpPr>
          <p:cNvPr id="29" name="Group 29"/>
          <p:cNvGrpSpPr/>
          <p:nvPr/>
        </p:nvGrpSpPr>
        <p:grpSpPr>
          <a:xfrm>
            <a:off x="15800662" y="31834586"/>
            <a:ext cx="13452321" cy="903343"/>
            <a:chOff x="0" y="0"/>
            <a:chExt cx="12622174" cy="847598"/>
          </a:xfrm>
        </p:grpSpPr>
        <p:sp>
          <p:nvSpPr>
            <p:cNvPr id="30" name="Freeform 30"/>
            <p:cNvSpPr/>
            <p:nvPr/>
          </p:nvSpPr>
          <p:spPr>
            <a:xfrm>
              <a:off x="0" y="0"/>
              <a:ext cx="12622149" cy="847598"/>
            </a:xfrm>
            <a:custGeom>
              <a:avLst/>
              <a:gdLst/>
              <a:ahLst/>
              <a:cxnLst/>
              <a:rect l="l" t="t" r="r" b="b"/>
              <a:pathLst>
                <a:path w="12622149" h="847598">
                  <a:moveTo>
                    <a:pt x="0" y="200152"/>
                  </a:moveTo>
                  <a:cubicBezTo>
                    <a:pt x="0" y="89662"/>
                    <a:pt x="89662" y="0"/>
                    <a:pt x="200152" y="0"/>
                  </a:cubicBezTo>
                  <a:lnTo>
                    <a:pt x="12421997" y="0"/>
                  </a:lnTo>
                  <a:cubicBezTo>
                    <a:pt x="12532614" y="0"/>
                    <a:pt x="12622149" y="89662"/>
                    <a:pt x="12622149" y="200152"/>
                  </a:cubicBezTo>
                  <a:lnTo>
                    <a:pt x="12622149" y="647446"/>
                  </a:lnTo>
                  <a:cubicBezTo>
                    <a:pt x="12622149" y="758063"/>
                    <a:pt x="12532487" y="847598"/>
                    <a:pt x="12421997" y="847598"/>
                  </a:cubicBezTo>
                  <a:lnTo>
                    <a:pt x="200152" y="847598"/>
                  </a:lnTo>
                  <a:cubicBezTo>
                    <a:pt x="89662" y="847598"/>
                    <a:pt x="0" y="757936"/>
                    <a:pt x="0" y="647446"/>
                  </a:cubicBezTo>
                  <a:close/>
                </a:path>
              </a:pathLst>
            </a:custGeom>
            <a:solidFill>
              <a:srgbClr val="00AEEF"/>
            </a:solidFill>
          </p:spPr>
          <p:txBody>
            <a:bodyPr/>
            <a:lstStyle/>
            <a:p>
              <a:endParaRPr lang="es-ES" sz="1811"/>
            </a:p>
          </p:txBody>
        </p:sp>
        <p:sp>
          <p:nvSpPr>
            <p:cNvPr id="31" name="TextBox 31"/>
            <p:cNvSpPr txBox="1"/>
            <p:nvPr/>
          </p:nvSpPr>
          <p:spPr>
            <a:xfrm>
              <a:off x="0" y="-9525"/>
              <a:ext cx="12622174" cy="857123"/>
            </a:xfrm>
            <a:prstGeom prst="rect">
              <a:avLst/>
            </a:prstGeom>
          </p:spPr>
          <p:txBody>
            <a:bodyPr lIns="50861" tIns="50861" rIns="50861" bIns="50861" rtlCol="0" anchor="ctr"/>
            <a:lstStyle/>
            <a:p>
              <a:pPr algn="ctr">
                <a:lnSpc>
                  <a:spcPts val="4073"/>
                </a:lnSpc>
              </a:pPr>
              <a:r>
                <a:rPr lang="en-US" sz="3394" b="1">
                  <a:solidFill>
                    <a:srgbClr val="FFFFFF"/>
                  </a:solidFill>
                  <a:latin typeface="Barlow Condensed Bold"/>
                  <a:ea typeface="Barlow Condensed Bold"/>
                  <a:cs typeface="Barlow Condensed Bold"/>
                  <a:sym typeface="Barlow Condensed Bold"/>
                </a:rPr>
                <a:t>CONCLUSIONS</a:t>
              </a:r>
            </a:p>
          </p:txBody>
        </p:sp>
      </p:grpSp>
      <p:grpSp>
        <p:nvGrpSpPr>
          <p:cNvPr id="32" name="Group 32"/>
          <p:cNvGrpSpPr/>
          <p:nvPr/>
        </p:nvGrpSpPr>
        <p:grpSpPr>
          <a:xfrm>
            <a:off x="456640" y="38920107"/>
            <a:ext cx="29469912" cy="1744560"/>
            <a:chOff x="0" y="0"/>
            <a:chExt cx="27651316" cy="1636903"/>
          </a:xfrm>
        </p:grpSpPr>
        <p:sp>
          <p:nvSpPr>
            <p:cNvPr id="33" name="Freeform 33"/>
            <p:cNvSpPr/>
            <p:nvPr/>
          </p:nvSpPr>
          <p:spPr>
            <a:xfrm>
              <a:off x="0" y="0"/>
              <a:ext cx="27651329" cy="1636903"/>
            </a:xfrm>
            <a:custGeom>
              <a:avLst/>
              <a:gdLst/>
              <a:ahLst/>
              <a:cxnLst/>
              <a:rect l="l" t="t" r="r" b="b"/>
              <a:pathLst>
                <a:path w="27651329" h="1636903">
                  <a:moveTo>
                    <a:pt x="0" y="156210"/>
                  </a:moveTo>
                  <a:cubicBezTo>
                    <a:pt x="0" y="69977"/>
                    <a:pt x="69977" y="0"/>
                    <a:pt x="156210" y="0"/>
                  </a:cubicBezTo>
                  <a:lnTo>
                    <a:pt x="27495119" y="0"/>
                  </a:lnTo>
                  <a:cubicBezTo>
                    <a:pt x="27581352" y="0"/>
                    <a:pt x="27651329" y="69977"/>
                    <a:pt x="27651329" y="156210"/>
                  </a:cubicBezTo>
                  <a:lnTo>
                    <a:pt x="27651329" y="1480693"/>
                  </a:lnTo>
                  <a:cubicBezTo>
                    <a:pt x="27651329" y="1566926"/>
                    <a:pt x="27581352" y="1636903"/>
                    <a:pt x="27495119" y="1636903"/>
                  </a:cubicBezTo>
                  <a:lnTo>
                    <a:pt x="156210" y="1636903"/>
                  </a:lnTo>
                  <a:cubicBezTo>
                    <a:pt x="69977" y="1636903"/>
                    <a:pt x="0" y="1566926"/>
                    <a:pt x="0" y="1480693"/>
                  </a:cubicBezTo>
                  <a:close/>
                </a:path>
              </a:pathLst>
            </a:custGeom>
            <a:blipFill>
              <a:blip r:embed="rId6">
                <a:alphaModFix amt="0"/>
              </a:blip>
              <a:stretch>
                <a:fillRect t="-279150" b="-279150"/>
              </a:stretch>
            </a:blipFill>
            <a:ln w="40367" cap="sq">
              <a:solidFill>
                <a:srgbClr val="00AEEF"/>
              </a:solidFill>
              <a:prstDash val="solid"/>
              <a:miter/>
            </a:ln>
          </p:spPr>
          <p:txBody>
            <a:bodyPr/>
            <a:lstStyle/>
            <a:p>
              <a:endParaRPr lang="es-ES" sz="1811"/>
            </a:p>
          </p:txBody>
        </p:sp>
      </p:grpSp>
      <p:grpSp>
        <p:nvGrpSpPr>
          <p:cNvPr id="34" name="Group 34"/>
          <p:cNvGrpSpPr/>
          <p:nvPr/>
        </p:nvGrpSpPr>
        <p:grpSpPr>
          <a:xfrm>
            <a:off x="456640" y="40922217"/>
            <a:ext cx="29469912" cy="1744560"/>
            <a:chOff x="0" y="0"/>
            <a:chExt cx="27651316" cy="1636903"/>
          </a:xfrm>
        </p:grpSpPr>
        <p:sp>
          <p:nvSpPr>
            <p:cNvPr id="35" name="Freeform 35"/>
            <p:cNvSpPr/>
            <p:nvPr/>
          </p:nvSpPr>
          <p:spPr>
            <a:xfrm>
              <a:off x="0" y="0"/>
              <a:ext cx="27651329" cy="1636903"/>
            </a:xfrm>
            <a:custGeom>
              <a:avLst/>
              <a:gdLst/>
              <a:ahLst/>
              <a:cxnLst/>
              <a:rect l="l" t="t" r="r" b="b"/>
              <a:pathLst>
                <a:path w="27651329" h="1636903">
                  <a:moveTo>
                    <a:pt x="0" y="156210"/>
                  </a:moveTo>
                  <a:cubicBezTo>
                    <a:pt x="0" y="69977"/>
                    <a:pt x="69977" y="0"/>
                    <a:pt x="156210" y="0"/>
                  </a:cubicBezTo>
                  <a:lnTo>
                    <a:pt x="27495119" y="0"/>
                  </a:lnTo>
                  <a:cubicBezTo>
                    <a:pt x="27581352" y="0"/>
                    <a:pt x="27651329" y="69977"/>
                    <a:pt x="27651329" y="156210"/>
                  </a:cubicBezTo>
                  <a:lnTo>
                    <a:pt x="27651329" y="1480693"/>
                  </a:lnTo>
                  <a:cubicBezTo>
                    <a:pt x="27651329" y="1566926"/>
                    <a:pt x="27581352" y="1636903"/>
                    <a:pt x="27495119" y="1636903"/>
                  </a:cubicBezTo>
                  <a:lnTo>
                    <a:pt x="156210" y="1636903"/>
                  </a:lnTo>
                  <a:cubicBezTo>
                    <a:pt x="69977" y="1636903"/>
                    <a:pt x="0" y="1566926"/>
                    <a:pt x="0" y="1480693"/>
                  </a:cubicBezTo>
                  <a:close/>
                </a:path>
              </a:pathLst>
            </a:custGeom>
            <a:blipFill>
              <a:blip r:embed="rId6">
                <a:alphaModFix amt="0"/>
              </a:blip>
              <a:stretch>
                <a:fillRect t="-279150" b="-279150"/>
              </a:stretch>
            </a:blipFill>
            <a:ln w="40367" cap="sq">
              <a:solidFill>
                <a:srgbClr val="00AEEF"/>
              </a:solidFill>
              <a:prstDash val="solid"/>
              <a:miter/>
            </a:ln>
          </p:spPr>
          <p:txBody>
            <a:bodyPr/>
            <a:lstStyle/>
            <a:p>
              <a:endParaRPr lang="es-ES" sz="1811"/>
            </a:p>
          </p:txBody>
        </p:sp>
      </p:grpSp>
      <p:sp>
        <p:nvSpPr>
          <p:cNvPr id="36" name="Freeform 36"/>
          <p:cNvSpPr/>
          <p:nvPr/>
        </p:nvSpPr>
        <p:spPr>
          <a:xfrm>
            <a:off x="2783351" y="20897524"/>
            <a:ext cx="10508373" cy="5114746"/>
          </a:xfrm>
          <a:custGeom>
            <a:avLst/>
            <a:gdLst/>
            <a:ahLst/>
            <a:cxnLst/>
            <a:rect l="l" t="t" r="r" b="b"/>
            <a:pathLst>
              <a:path w="10495700" h="5108578">
                <a:moveTo>
                  <a:pt x="0" y="0"/>
                </a:moveTo>
                <a:lnTo>
                  <a:pt x="10495701" y="0"/>
                </a:lnTo>
                <a:lnTo>
                  <a:pt x="10495701" y="5108578"/>
                </a:lnTo>
                <a:lnTo>
                  <a:pt x="0" y="510857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s-ES" sz="1811"/>
          </a:p>
        </p:txBody>
      </p:sp>
      <p:sp>
        <p:nvSpPr>
          <p:cNvPr id="37" name="TextBox 37"/>
          <p:cNvSpPr txBox="1"/>
          <p:nvPr/>
        </p:nvSpPr>
        <p:spPr>
          <a:xfrm>
            <a:off x="6900198" y="5101780"/>
            <a:ext cx="16582810" cy="1232593"/>
          </a:xfrm>
          <a:prstGeom prst="rect">
            <a:avLst/>
          </a:prstGeom>
        </p:spPr>
        <p:txBody>
          <a:bodyPr lIns="0" tIns="0" rIns="0" bIns="0" rtlCol="0" anchor="t">
            <a:spAutoFit/>
          </a:bodyPr>
          <a:lstStyle/>
          <a:p>
            <a:pPr algn="ctr">
              <a:lnSpc>
                <a:spcPts val="9635"/>
              </a:lnSpc>
            </a:pPr>
            <a:r>
              <a:rPr lang="en-US" sz="8029" b="1" dirty="0">
                <a:solidFill>
                  <a:srgbClr val="00AEEF"/>
                </a:solidFill>
                <a:latin typeface="Barlow Condensed Bold"/>
                <a:ea typeface="Barlow Condensed Bold"/>
                <a:cs typeface="Barlow Condensed Bold"/>
                <a:sym typeface="Barlow Condensed Bold"/>
              </a:rPr>
              <a:t>TITLE</a:t>
            </a:r>
          </a:p>
        </p:txBody>
      </p:sp>
      <p:sp>
        <p:nvSpPr>
          <p:cNvPr id="38" name="TextBox 38"/>
          <p:cNvSpPr txBox="1"/>
          <p:nvPr/>
        </p:nvSpPr>
        <p:spPr>
          <a:xfrm>
            <a:off x="9906135" y="6695281"/>
            <a:ext cx="10575197" cy="552099"/>
          </a:xfrm>
          <a:prstGeom prst="rect">
            <a:avLst/>
          </a:prstGeom>
        </p:spPr>
        <p:txBody>
          <a:bodyPr lIns="0" tIns="0" rIns="0" bIns="0" rtlCol="0" anchor="t">
            <a:spAutoFit/>
          </a:bodyPr>
          <a:lstStyle/>
          <a:p>
            <a:pPr algn="ctr">
              <a:lnSpc>
                <a:spcPts val="4335"/>
              </a:lnSpc>
            </a:pPr>
            <a:r>
              <a:rPr lang="en-US" sz="3612" b="1">
                <a:solidFill>
                  <a:srgbClr val="00AEEF"/>
                </a:solidFill>
                <a:latin typeface="Barlow Condensed Medium"/>
                <a:ea typeface="Barlow Condensed Medium"/>
                <a:cs typeface="Barlow Condensed Medium"/>
                <a:sym typeface="Barlow Condensed Medium"/>
              </a:rPr>
              <a:t>Your name, co-author 1 name, co-author 2 name</a:t>
            </a:r>
          </a:p>
        </p:txBody>
      </p:sp>
      <p:sp>
        <p:nvSpPr>
          <p:cNvPr id="39" name="TextBox 39"/>
          <p:cNvSpPr txBox="1"/>
          <p:nvPr/>
        </p:nvSpPr>
        <p:spPr>
          <a:xfrm>
            <a:off x="12656325" y="7593914"/>
            <a:ext cx="5074817" cy="1261148"/>
          </a:xfrm>
          <a:prstGeom prst="rect">
            <a:avLst/>
          </a:prstGeom>
        </p:spPr>
        <p:txBody>
          <a:bodyPr lIns="0" tIns="0" rIns="0" bIns="0" rtlCol="0" anchor="t">
            <a:spAutoFit/>
          </a:bodyPr>
          <a:lstStyle/>
          <a:p>
            <a:pPr algn="ctr">
              <a:lnSpc>
                <a:spcPts val="3372"/>
              </a:lnSpc>
            </a:pPr>
            <a:r>
              <a:rPr lang="en-US" sz="2809" b="1" dirty="0">
                <a:solidFill>
                  <a:srgbClr val="00AEEF"/>
                </a:solidFill>
                <a:latin typeface="Barlow Condensed Medium"/>
                <a:ea typeface="Barlow Condensed Medium"/>
                <a:cs typeface="Barlow Condensed Medium"/>
                <a:sym typeface="Barlow Condensed Medium"/>
              </a:rPr>
              <a:t>*Affiliation 1, contact details</a:t>
            </a:r>
          </a:p>
          <a:p>
            <a:pPr algn="ctr">
              <a:lnSpc>
                <a:spcPts val="3372"/>
              </a:lnSpc>
            </a:pPr>
            <a:r>
              <a:rPr lang="en-US" sz="2809" b="1" dirty="0">
                <a:solidFill>
                  <a:srgbClr val="00AEEF"/>
                </a:solidFill>
                <a:latin typeface="Barlow Condensed Medium"/>
                <a:ea typeface="Barlow Condensed Medium"/>
                <a:cs typeface="Barlow Condensed Medium"/>
                <a:sym typeface="Barlow Condensed Medium"/>
              </a:rPr>
              <a:t>**Affiliation 2, contact details</a:t>
            </a:r>
          </a:p>
          <a:p>
            <a:pPr algn="ctr">
              <a:lnSpc>
                <a:spcPts val="3372"/>
              </a:lnSpc>
            </a:pPr>
            <a:endParaRPr lang="en-US" sz="2809" b="1" dirty="0">
              <a:solidFill>
                <a:srgbClr val="00AEEF"/>
              </a:solidFill>
              <a:latin typeface="Barlow Condensed Medium"/>
              <a:ea typeface="Barlow Condensed Medium"/>
              <a:cs typeface="Barlow Condensed Medium"/>
              <a:sym typeface="Barlow Condensed Medium"/>
            </a:endParaRPr>
          </a:p>
        </p:txBody>
      </p:sp>
      <p:grpSp>
        <p:nvGrpSpPr>
          <p:cNvPr id="40" name="Group 40"/>
          <p:cNvGrpSpPr/>
          <p:nvPr/>
        </p:nvGrpSpPr>
        <p:grpSpPr>
          <a:xfrm>
            <a:off x="846523" y="10212460"/>
            <a:ext cx="28513212" cy="903343"/>
            <a:chOff x="0" y="0"/>
            <a:chExt cx="26753655" cy="847598"/>
          </a:xfrm>
        </p:grpSpPr>
        <p:sp>
          <p:nvSpPr>
            <p:cNvPr id="41" name="Freeform 41"/>
            <p:cNvSpPr/>
            <p:nvPr/>
          </p:nvSpPr>
          <p:spPr>
            <a:xfrm>
              <a:off x="0" y="0"/>
              <a:ext cx="26753567" cy="847471"/>
            </a:xfrm>
            <a:custGeom>
              <a:avLst/>
              <a:gdLst/>
              <a:ahLst/>
              <a:cxnLst/>
              <a:rect l="l" t="t" r="r" b="b"/>
              <a:pathLst>
                <a:path w="26753567" h="847471">
                  <a:moveTo>
                    <a:pt x="0" y="227203"/>
                  </a:moveTo>
                  <a:cubicBezTo>
                    <a:pt x="0" y="101727"/>
                    <a:pt x="101727" y="0"/>
                    <a:pt x="227203" y="0"/>
                  </a:cubicBezTo>
                  <a:lnTo>
                    <a:pt x="26526362" y="0"/>
                  </a:lnTo>
                  <a:cubicBezTo>
                    <a:pt x="26651840" y="0"/>
                    <a:pt x="26753567" y="101727"/>
                    <a:pt x="26753567" y="227203"/>
                  </a:cubicBezTo>
                  <a:lnTo>
                    <a:pt x="26753567" y="620268"/>
                  </a:lnTo>
                  <a:cubicBezTo>
                    <a:pt x="26753567" y="745744"/>
                    <a:pt x="26651840" y="847471"/>
                    <a:pt x="26526362" y="847471"/>
                  </a:cubicBezTo>
                  <a:lnTo>
                    <a:pt x="227203" y="847471"/>
                  </a:lnTo>
                  <a:cubicBezTo>
                    <a:pt x="101727" y="847598"/>
                    <a:pt x="0" y="745871"/>
                    <a:pt x="0" y="620268"/>
                  </a:cubicBezTo>
                  <a:close/>
                </a:path>
              </a:pathLst>
            </a:custGeom>
            <a:solidFill>
              <a:srgbClr val="00AEEF"/>
            </a:solidFill>
          </p:spPr>
          <p:txBody>
            <a:bodyPr/>
            <a:lstStyle/>
            <a:p>
              <a:endParaRPr lang="es-ES" sz="1811"/>
            </a:p>
          </p:txBody>
        </p:sp>
        <p:sp>
          <p:nvSpPr>
            <p:cNvPr id="42" name="TextBox 42"/>
            <p:cNvSpPr txBox="1"/>
            <p:nvPr/>
          </p:nvSpPr>
          <p:spPr>
            <a:xfrm>
              <a:off x="0" y="-9525"/>
              <a:ext cx="26753655" cy="857123"/>
            </a:xfrm>
            <a:prstGeom prst="rect">
              <a:avLst/>
            </a:prstGeom>
          </p:spPr>
          <p:txBody>
            <a:bodyPr lIns="50861" tIns="50861" rIns="50861" bIns="50861" rtlCol="0" anchor="ctr"/>
            <a:lstStyle/>
            <a:p>
              <a:pPr algn="ctr">
                <a:lnSpc>
                  <a:spcPts val="4073"/>
                </a:lnSpc>
              </a:pPr>
              <a:r>
                <a:rPr lang="en-US" sz="3394" b="1">
                  <a:solidFill>
                    <a:srgbClr val="FFFFFF"/>
                  </a:solidFill>
                  <a:latin typeface="Barlow Condensed Bold"/>
                  <a:ea typeface="Barlow Condensed Bold"/>
                  <a:cs typeface="Barlow Condensed Bold"/>
                  <a:sym typeface="Barlow Condensed Bold"/>
                </a:rPr>
                <a:t>INTRODUCTION</a:t>
              </a:r>
            </a:p>
          </p:txBody>
        </p:sp>
      </p:grpSp>
      <p:sp>
        <p:nvSpPr>
          <p:cNvPr id="43" name="TextBox 43"/>
          <p:cNvSpPr txBox="1"/>
          <p:nvPr/>
        </p:nvSpPr>
        <p:spPr>
          <a:xfrm>
            <a:off x="9053360" y="328511"/>
            <a:ext cx="20069711" cy="1007644"/>
          </a:xfrm>
          <a:prstGeom prst="rect">
            <a:avLst/>
          </a:prstGeom>
        </p:spPr>
        <p:txBody>
          <a:bodyPr lIns="0" tIns="0" rIns="0" bIns="0" rtlCol="0" anchor="t">
            <a:spAutoFit/>
          </a:bodyPr>
          <a:lstStyle/>
          <a:p>
            <a:pPr algn="r">
              <a:lnSpc>
                <a:spcPts val="9090"/>
              </a:lnSpc>
            </a:pPr>
            <a:r>
              <a:rPr lang="en-US" sz="5400" b="1" dirty="0">
                <a:solidFill>
                  <a:srgbClr val="0070C0"/>
                </a:solidFill>
                <a:latin typeface="Barlow Condensed Bold"/>
                <a:ea typeface="Barlow Condensed Bold"/>
                <a:cs typeface="Barlow Condensed Bold"/>
                <a:sym typeface="Barlow Condensed Bold"/>
              </a:rPr>
              <a:t>1st IWA-YWP IBEROAMERICAN CONFERENCE</a:t>
            </a:r>
            <a:r>
              <a:rPr lang="en-US" sz="5115" b="1" dirty="0">
                <a:solidFill>
                  <a:srgbClr val="0070C0"/>
                </a:solidFill>
                <a:latin typeface="Barlow Condensed Bold"/>
                <a:ea typeface="Barlow Condensed Bold"/>
                <a:cs typeface="Barlow Condensed Bold"/>
                <a:sym typeface="Barlow Condensed Bold"/>
              </a:rPr>
              <a:t>                                                MADRID 2026</a:t>
            </a:r>
          </a:p>
        </p:txBody>
      </p:sp>
      <p:sp>
        <p:nvSpPr>
          <p:cNvPr id="44" name="AutoShape 44"/>
          <p:cNvSpPr/>
          <p:nvPr/>
        </p:nvSpPr>
        <p:spPr>
          <a:xfrm flipH="1">
            <a:off x="20112070" y="992882"/>
            <a:ext cx="5900957" cy="32998"/>
          </a:xfrm>
          <a:prstGeom prst="line">
            <a:avLst/>
          </a:prstGeom>
          <a:ln w="38100" cap="rnd">
            <a:solidFill>
              <a:srgbClr val="0070C0"/>
            </a:solidFill>
            <a:prstDash val="solid"/>
            <a:headEnd type="none" w="sm" len="sm"/>
            <a:tailEnd type="none" w="sm" len="sm"/>
          </a:ln>
        </p:spPr>
        <p:txBody>
          <a:bodyPr/>
          <a:lstStyle/>
          <a:p>
            <a:endParaRPr lang="es-ES" sz="1811"/>
          </a:p>
        </p:txBody>
      </p:sp>
      <p:grpSp>
        <p:nvGrpSpPr>
          <p:cNvPr id="45" name="Group 45"/>
          <p:cNvGrpSpPr>
            <a:grpSpLocks noChangeAspect="1"/>
          </p:cNvGrpSpPr>
          <p:nvPr/>
        </p:nvGrpSpPr>
        <p:grpSpPr>
          <a:xfrm>
            <a:off x="25086518" y="4514468"/>
            <a:ext cx="3333194" cy="3320173"/>
            <a:chOff x="0" y="0"/>
            <a:chExt cx="6502400" cy="6477000"/>
          </a:xfrm>
        </p:grpSpPr>
        <p:sp>
          <p:nvSpPr>
            <p:cNvPr id="46" name="Freeform 46"/>
            <p:cNvSpPr/>
            <p:nvPr/>
          </p:nvSpPr>
          <p:spPr>
            <a:xfrm>
              <a:off x="116940" y="124149"/>
              <a:ext cx="6262195" cy="6234315"/>
            </a:xfrm>
            <a:custGeom>
              <a:avLst/>
              <a:gdLst/>
              <a:ahLst/>
              <a:cxnLst/>
              <a:rect l="l" t="t" r="r" b="b"/>
              <a:pathLst>
                <a:path w="6262195" h="6234315">
                  <a:moveTo>
                    <a:pt x="3131098" y="32"/>
                  </a:moveTo>
                  <a:cubicBezTo>
                    <a:pt x="2014135" y="-4964"/>
                    <a:pt x="979875" y="588062"/>
                    <a:pt x="419947" y="1554557"/>
                  </a:cubicBezTo>
                  <a:cubicBezTo>
                    <a:pt x="-139982" y="2521051"/>
                    <a:pt x="-139982" y="3713264"/>
                    <a:pt x="419947" y="4679759"/>
                  </a:cubicBezTo>
                  <a:cubicBezTo>
                    <a:pt x="979875" y="5646253"/>
                    <a:pt x="2014135" y="6239279"/>
                    <a:pt x="3131098" y="6234284"/>
                  </a:cubicBezTo>
                  <a:cubicBezTo>
                    <a:pt x="4248061" y="6239279"/>
                    <a:pt x="5282321" y="5646253"/>
                    <a:pt x="5842249" y="4679759"/>
                  </a:cubicBezTo>
                  <a:cubicBezTo>
                    <a:pt x="6402178" y="3713265"/>
                    <a:pt x="6402178" y="2521051"/>
                    <a:pt x="5842249" y="1554557"/>
                  </a:cubicBezTo>
                  <a:cubicBezTo>
                    <a:pt x="5282321" y="588063"/>
                    <a:pt x="4248061" y="-4963"/>
                    <a:pt x="3131098" y="32"/>
                  </a:cubicBezTo>
                  <a:close/>
                </a:path>
              </a:pathLst>
            </a:custGeom>
            <a:blipFill>
              <a:blip r:embed="rId6"/>
              <a:stretch>
                <a:fillRect l="-82654" t="-1991" r="-82755" b="-1901"/>
              </a:stretch>
            </a:blipFill>
          </p:spPr>
          <p:txBody>
            <a:bodyPr/>
            <a:lstStyle/>
            <a:p>
              <a:endParaRPr lang="es-ES" sz="1811"/>
            </a:p>
          </p:txBody>
        </p:sp>
        <p:sp>
          <p:nvSpPr>
            <p:cNvPr id="47" name="Freeform 47"/>
            <p:cNvSpPr/>
            <p:nvPr/>
          </p:nvSpPr>
          <p:spPr>
            <a:xfrm>
              <a:off x="73038" y="66269"/>
              <a:ext cx="6350000" cy="6349987"/>
            </a:xfrm>
            <a:custGeom>
              <a:avLst/>
              <a:gdLst/>
              <a:ahLst/>
              <a:cxnLst/>
              <a:rect l="l" t="t" r="r" b="b"/>
              <a:pathLst>
                <a:path w="6350000" h="6349987">
                  <a:moveTo>
                    <a:pt x="3175000" y="6349987"/>
                  </a:moveTo>
                  <a:cubicBezTo>
                    <a:pt x="1424279" y="6349987"/>
                    <a:pt x="0" y="4925733"/>
                    <a:pt x="0" y="3175038"/>
                  </a:cubicBezTo>
                  <a:cubicBezTo>
                    <a:pt x="0" y="1424317"/>
                    <a:pt x="1424292" y="0"/>
                    <a:pt x="3175000" y="0"/>
                  </a:cubicBezTo>
                  <a:cubicBezTo>
                    <a:pt x="4925733" y="0"/>
                    <a:pt x="6350000" y="1424330"/>
                    <a:pt x="6350000" y="3175038"/>
                  </a:cubicBezTo>
                  <a:cubicBezTo>
                    <a:pt x="6350000" y="4925720"/>
                    <a:pt x="4925733" y="6349987"/>
                    <a:pt x="3175000" y="6349987"/>
                  </a:cubicBezTo>
                  <a:close/>
                  <a:moveTo>
                    <a:pt x="3175000" y="115760"/>
                  </a:moveTo>
                  <a:cubicBezTo>
                    <a:pt x="1488135" y="115760"/>
                    <a:pt x="115760" y="1488148"/>
                    <a:pt x="115760" y="3175038"/>
                  </a:cubicBezTo>
                  <a:cubicBezTo>
                    <a:pt x="115760" y="4861915"/>
                    <a:pt x="1488135" y="6234265"/>
                    <a:pt x="3175000" y="6234265"/>
                  </a:cubicBezTo>
                  <a:cubicBezTo>
                    <a:pt x="4861852" y="6234265"/>
                    <a:pt x="6234265" y="4861890"/>
                    <a:pt x="6234265" y="3175038"/>
                  </a:cubicBezTo>
                  <a:cubicBezTo>
                    <a:pt x="6234265" y="1488148"/>
                    <a:pt x="4861852" y="115760"/>
                    <a:pt x="3175000" y="115760"/>
                  </a:cubicBezTo>
                  <a:close/>
                </a:path>
              </a:pathLst>
            </a:custGeom>
            <a:solidFill>
              <a:srgbClr val="FFFFFF"/>
            </a:solidFill>
          </p:spPr>
          <p:txBody>
            <a:bodyPr/>
            <a:lstStyle/>
            <a:p>
              <a:endParaRPr lang="es-ES" sz="1811"/>
            </a:p>
          </p:txBody>
        </p:sp>
      </p:grpSp>
      <p:grpSp>
        <p:nvGrpSpPr>
          <p:cNvPr id="48" name="Group 48"/>
          <p:cNvGrpSpPr/>
          <p:nvPr/>
        </p:nvGrpSpPr>
        <p:grpSpPr>
          <a:xfrm>
            <a:off x="10743464" y="1881414"/>
            <a:ext cx="18379607" cy="1719720"/>
            <a:chOff x="0" y="0"/>
            <a:chExt cx="24476588" cy="2290194"/>
          </a:xfrm>
        </p:grpSpPr>
        <p:sp>
          <p:nvSpPr>
            <p:cNvPr id="49" name="Freeform 49"/>
            <p:cNvSpPr/>
            <p:nvPr/>
          </p:nvSpPr>
          <p:spPr>
            <a:xfrm>
              <a:off x="0" y="717826"/>
              <a:ext cx="4139030" cy="1228774"/>
            </a:xfrm>
            <a:custGeom>
              <a:avLst/>
              <a:gdLst/>
              <a:ahLst/>
              <a:cxnLst/>
              <a:rect l="l" t="t" r="r" b="b"/>
              <a:pathLst>
                <a:path w="4139030" h="1228774">
                  <a:moveTo>
                    <a:pt x="0" y="0"/>
                  </a:moveTo>
                  <a:lnTo>
                    <a:pt x="4139030" y="0"/>
                  </a:lnTo>
                  <a:lnTo>
                    <a:pt x="4139030" y="1228774"/>
                  </a:lnTo>
                  <a:lnTo>
                    <a:pt x="0" y="1228774"/>
                  </a:lnTo>
                  <a:lnTo>
                    <a:pt x="0" y="0"/>
                  </a:lnTo>
                  <a:close/>
                </a:path>
              </a:pathLst>
            </a:custGeom>
            <a:blipFill>
              <a:blip r:embed="rId8"/>
              <a:stretch>
                <a:fillRect/>
              </a:stretch>
            </a:blipFill>
          </p:spPr>
          <p:txBody>
            <a:bodyPr/>
            <a:lstStyle/>
            <a:p>
              <a:endParaRPr lang="es-ES" sz="1811"/>
            </a:p>
          </p:txBody>
        </p:sp>
        <p:sp>
          <p:nvSpPr>
            <p:cNvPr id="50" name="Freeform 50"/>
            <p:cNvSpPr/>
            <p:nvPr/>
          </p:nvSpPr>
          <p:spPr>
            <a:xfrm>
              <a:off x="12254454" y="549166"/>
              <a:ext cx="5729661" cy="1349790"/>
            </a:xfrm>
            <a:custGeom>
              <a:avLst/>
              <a:gdLst/>
              <a:ahLst/>
              <a:cxnLst/>
              <a:rect l="l" t="t" r="r" b="b"/>
              <a:pathLst>
                <a:path w="5729661" h="1349790">
                  <a:moveTo>
                    <a:pt x="0" y="0"/>
                  </a:moveTo>
                  <a:lnTo>
                    <a:pt x="5729661" y="0"/>
                  </a:lnTo>
                  <a:lnTo>
                    <a:pt x="5729661" y="1349791"/>
                  </a:lnTo>
                  <a:lnTo>
                    <a:pt x="0" y="1349791"/>
                  </a:lnTo>
                  <a:lnTo>
                    <a:pt x="0" y="0"/>
                  </a:lnTo>
                  <a:close/>
                </a:path>
              </a:pathLst>
            </a:custGeom>
            <a:blipFill>
              <a:blip r:embed="rId9"/>
              <a:stretch>
                <a:fillRect r="-440"/>
              </a:stretch>
            </a:blipFill>
          </p:spPr>
          <p:txBody>
            <a:bodyPr/>
            <a:lstStyle/>
            <a:p>
              <a:endParaRPr lang="es-ES" sz="1811"/>
            </a:p>
          </p:txBody>
        </p:sp>
        <p:sp>
          <p:nvSpPr>
            <p:cNvPr id="51" name="Freeform 51"/>
            <p:cNvSpPr/>
            <p:nvPr/>
          </p:nvSpPr>
          <p:spPr>
            <a:xfrm>
              <a:off x="6208103" y="661323"/>
              <a:ext cx="3977278" cy="1341781"/>
            </a:xfrm>
            <a:custGeom>
              <a:avLst/>
              <a:gdLst/>
              <a:ahLst/>
              <a:cxnLst/>
              <a:rect l="l" t="t" r="r" b="b"/>
              <a:pathLst>
                <a:path w="3977278" h="1341781">
                  <a:moveTo>
                    <a:pt x="0" y="0"/>
                  </a:moveTo>
                  <a:lnTo>
                    <a:pt x="3977278" y="0"/>
                  </a:lnTo>
                  <a:lnTo>
                    <a:pt x="3977278" y="1341780"/>
                  </a:lnTo>
                  <a:lnTo>
                    <a:pt x="0" y="1341780"/>
                  </a:lnTo>
                  <a:lnTo>
                    <a:pt x="0" y="0"/>
                  </a:lnTo>
                  <a:close/>
                </a:path>
              </a:pathLst>
            </a:custGeom>
            <a:blipFill>
              <a:blip r:embed="rId10"/>
              <a:stretch>
                <a:fillRect/>
              </a:stretch>
            </a:blipFill>
          </p:spPr>
          <p:txBody>
            <a:bodyPr/>
            <a:lstStyle/>
            <a:p>
              <a:endParaRPr lang="es-ES" sz="1811"/>
            </a:p>
          </p:txBody>
        </p:sp>
        <p:sp>
          <p:nvSpPr>
            <p:cNvPr id="52" name="Freeform 52"/>
            <p:cNvSpPr/>
            <p:nvPr/>
          </p:nvSpPr>
          <p:spPr>
            <a:xfrm>
              <a:off x="20053188" y="0"/>
              <a:ext cx="4423399" cy="2290194"/>
            </a:xfrm>
            <a:custGeom>
              <a:avLst/>
              <a:gdLst/>
              <a:ahLst/>
              <a:cxnLst/>
              <a:rect l="l" t="t" r="r" b="b"/>
              <a:pathLst>
                <a:path w="4423399" h="2290194">
                  <a:moveTo>
                    <a:pt x="0" y="0"/>
                  </a:moveTo>
                  <a:lnTo>
                    <a:pt x="4423400" y="0"/>
                  </a:lnTo>
                  <a:lnTo>
                    <a:pt x="4423400" y="2290194"/>
                  </a:lnTo>
                  <a:lnTo>
                    <a:pt x="0" y="2290194"/>
                  </a:lnTo>
                  <a:lnTo>
                    <a:pt x="0" y="0"/>
                  </a:lnTo>
                  <a:close/>
                </a:path>
              </a:pathLst>
            </a:custGeom>
            <a:blipFill>
              <a:blip r:embed="rId11"/>
              <a:stretch>
                <a:fillRect/>
              </a:stretch>
            </a:blipFill>
          </p:spPr>
          <p:txBody>
            <a:bodyPr/>
            <a:lstStyle/>
            <a:p>
              <a:endParaRPr lang="es-ES" sz="1811"/>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TotalTime>
  <Words>854</Words>
  <Application>Microsoft Office PowerPoint</Application>
  <PresentationFormat>Custom</PresentationFormat>
  <Paragraphs>47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Barlow Condensed Medium</vt:lpstr>
      <vt:lpstr>Calibri</vt:lpstr>
      <vt:lpstr>Arial</vt:lpstr>
      <vt:lpstr>Barlow Condensed Bold</vt:lpstr>
      <vt:lpstr>Office Theme</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Metadatos Eliminados por Canal de Isabel II</dc:creator>
  <cp:lastModifiedBy>Rebecca Serna Garcia</cp:lastModifiedBy>
  <cp:revision>1</cp:revision>
  <dcterms:modified xsi:type="dcterms:W3CDTF">2026-09-17T18:05:40Z</dcterms:modified>
  <dc:identifier>DAHU3noxk4s</dc:identifier>
</cp:coreProperties>
</file>