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2" r:id="rId5"/>
    <p:sldId id="263" r:id="rId6"/>
  </p:sldIdLst>
  <p:sldSz cx="18288000" cy="10287000"/>
  <p:notesSz cx="6858000" cy="9144000"/>
  <p:embeddedFontLst>
    <p:embeddedFont>
      <p:font typeface="Barlow Condensed" panose="00000506000000000000" pitchFamily="2" charset="0"/>
      <p:regular r:id="rId8"/>
      <p:bold r:id="rId9"/>
      <p:italic r:id="rId10"/>
      <p:boldItalic r:id="rId11"/>
    </p:embeddedFont>
    <p:embeddedFont>
      <p:font typeface="Barlow Condensed Medium" panose="00000606000000000000" pitchFamily="2" charset="0"/>
      <p:regular r:id="rId12"/>
      <p: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H3TfSz9nUvsCzqD7tr/hx44Sq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28895D-375D-4220-AC02-39162D87C2D9}">
  <a:tblStyle styleId="{2928895D-375D-4220-AC02-39162D87C2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82"/>
    <p:restoredTop sz="94645"/>
  </p:normalViewPr>
  <p:slideViewPr>
    <p:cSldViewPr snapToGrid="0">
      <p:cViewPr varScale="1">
        <p:scale>
          <a:sx n="66" d="100"/>
          <a:sy n="66" d="100"/>
        </p:scale>
        <p:origin x="67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Serna Garcia" userId="b8632e5d-6097-4806-986b-c4b503388a9f" providerId="ADAL" clId="{B6EC9962-9AA5-4996-BC39-344C5A30BBCC}"/>
    <pc:docChg chg="undo redo custSel modSld">
      <pc:chgData name="Rebecca Serna Garcia" userId="b8632e5d-6097-4806-986b-c4b503388a9f" providerId="ADAL" clId="{B6EC9962-9AA5-4996-BC39-344C5A30BBCC}" dt="2026-09-17T18:10:23.056" v="43" actId="22"/>
      <pc:docMkLst>
        <pc:docMk/>
      </pc:docMkLst>
      <pc:sldChg chg="addSp modSp mod">
        <pc:chgData name="Rebecca Serna Garcia" userId="b8632e5d-6097-4806-986b-c4b503388a9f" providerId="ADAL" clId="{B6EC9962-9AA5-4996-BC39-344C5A30BBCC}" dt="2026-09-17T18:08:34.399" v="27" actId="20577"/>
        <pc:sldMkLst>
          <pc:docMk/>
          <pc:sldMk cId="0" sldId="256"/>
        </pc:sldMkLst>
        <pc:spChg chg="mod">
          <ac:chgData name="Rebecca Serna Garcia" userId="b8632e5d-6097-4806-986b-c4b503388a9f" providerId="ADAL" clId="{B6EC9962-9AA5-4996-BC39-344C5A30BBCC}" dt="2026-09-17T18:08:21.294" v="23" actId="14100"/>
          <ac:spMkLst>
            <pc:docMk/>
            <pc:sldMk cId="0" sldId="256"/>
            <ac:spMk id="92" creationId="{00000000-0000-0000-0000-000000000000}"/>
          </ac:spMkLst>
        </pc:spChg>
        <pc:spChg chg="mod">
          <ac:chgData name="Rebecca Serna Garcia" userId="b8632e5d-6097-4806-986b-c4b503388a9f" providerId="ADAL" clId="{B6EC9962-9AA5-4996-BC39-344C5A30BBCC}" dt="2026-09-17T18:08:34.399" v="27" actId="20577"/>
          <ac:spMkLst>
            <pc:docMk/>
            <pc:sldMk cId="0" sldId="256"/>
            <ac:spMk id="108" creationId="{00000000-0000-0000-0000-000000000000}"/>
          </ac:spMkLst>
        </pc:spChg>
        <pc:picChg chg="add">
          <ac:chgData name="Rebecca Serna Garcia" userId="b8632e5d-6097-4806-986b-c4b503388a9f" providerId="ADAL" clId="{B6EC9962-9AA5-4996-BC39-344C5A30BBCC}" dt="2026-09-17T18:07:59.756" v="1" actId="22"/>
          <ac:picMkLst>
            <pc:docMk/>
            <pc:sldMk cId="0" sldId="256"/>
            <ac:picMk id="3" creationId="{C9345CDF-9B6A-628D-AFE3-88021AE0BBEB}"/>
          </ac:picMkLst>
        </pc:picChg>
      </pc:sldChg>
      <pc:sldChg chg="addSp delSp modSp mod">
        <pc:chgData name="Rebecca Serna Garcia" userId="b8632e5d-6097-4806-986b-c4b503388a9f" providerId="ADAL" clId="{B6EC9962-9AA5-4996-BC39-344C5A30BBCC}" dt="2026-09-17T18:10:23.056" v="43" actId="22"/>
        <pc:sldMkLst>
          <pc:docMk/>
          <pc:sldMk cId="0" sldId="257"/>
        </pc:sldMkLst>
        <pc:spChg chg="add del">
          <ac:chgData name="Rebecca Serna Garcia" userId="b8632e5d-6097-4806-986b-c4b503388a9f" providerId="ADAL" clId="{B6EC9962-9AA5-4996-BC39-344C5A30BBCC}" dt="2026-09-17T18:10:23.056" v="43" actId="22"/>
          <ac:spMkLst>
            <pc:docMk/>
            <pc:sldMk cId="0" sldId="257"/>
            <ac:spMk id="6" creationId="{D4AB266F-DBF7-E854-D29F-160AAE046363}"/>
          </ac:spMkLst>
        </pc:spChg>
        <pc:spChg chg="mod">
          <ac:chgData name="Rebecca Serna Garcia" userId="b8632e5d-6097-4806-986b-c4b503388a9f" providerId="ADAL" clId="{B6EC9962-9AA5-4996-BC39-344C5A30BBCC}" dt="2026-09-17T18:10:19.482" v="41" actId="2711"/>
          <ac:spMkLst>
            <pc:docMk/>
            <pc:sldMk cId="0" sldId="257"/>
            <ac:spMk id="158" creationId="{00000000-0000-0000-0000-000000000000}"/>
          </ac:spMkLst>
        </pc:spChg>
        <pc:spChg chg="mod">
          <ac:chgData name="Rebecca Serna Garcia" userId="b8632e5d-6097-4806-986b-c4b503388a9f" providerId="ADAL" clId="{B6EC9962-9AA5-4996-BC39-344C5A30BBCC}" dt="2026-09-17T18:08:59.727" v="31" actId="1076"/>
          <ac:spMkLst>
            <pc:docMk/>
            <pc:sldMk cId="0" sldId="257"/>
            <ac:spMk id="161" creationId="{00000000-0000-0000-0000-000000000000}"/>
          </ac:spMkLst>
        </pc:spChg>
        <pc:grpChg chg="del">
          <ac:chgData name="Rebecca Serna Garcia" userId="b8632e5d-6097-4806-986b-c4b503388a9f" providerId="ADAL" clId="{B6EC9962-9AA5-4996-BC39-344C5A30BBCC}" dt="2026-09-17T18:09:17.907" v="36" actId="478"/>
          <ac:grpSpMkLst>
            <pc:docMk/>
            <pc:sldMk cId="0" sldId="257"/>
            <ac:grpSpMk id="159" creationId="{00000000-0000-0000-0000-000000000000}"/>
          </ac:grpSpMkLst>
        </pc:grpChg>
        <pc:picChg chg="del">
          <ac:chgData name="Rebecca Serna Garcia" userId="b8632e5d-6097-4806-986b-c4b503388a9f" providerId="ADAL" clId="{B6EC9962-9AA5-4996-BC39-344C5A30BBCC}" dt="2026-09-17T18:07:30.905" v="0" actId="478"/>
          <ac:picMkLst>
            <pc:docMk/>
            <pc:sldMk cId="0" sldId="257"/>
            <ac:picMk id="2" creationId="{74F17AAD-8225-797F-7F2F-1E83D209EC49}"/>
          </ac:picMkLst>
        </pc:picChg>
        <pc:picChg chg="add">
          <ac:chgData name="Rebecca Serna Garcia" userId="b8632e5d-6097-4806-986b-c4b503388a9f" providerId="ADAL" clId="{B6EC9962-9AA5-4996-BC39-344C5A30BBCC}" dt="2026-09-17T18:08:41.235" v="28" actId="22"/>
          <ac:picMkLst>
            <pc:docMk/>
            <pc:sldMk cId="0" sldId="257"/>
            <ac:picMk id="4" creationId="{4883D182-47C4-0181-78DE-D80D0BE21456}"/>
          </ac:picMkLst>
        </pc:picChg>
      </pc:sldChg>
      <pc:sldChg chg="addSp delSp modSp mod">
        <pc:chgData name="Rebecca Serna Garcia" userId="b8632e5d-6097-4806-986b-c4b503388a9f" providerId="ADAL" clId="{B6EC9962-9AA5-4996-BC39-344C5A30BBCC}" dt="2026-09-17T18:10:17.901" v="40" actId="2711"/>
        <pc:sldMkLst>
          <pc:docMk/>
          <pc:sldMk cId="0" sldId="259"/>
        </pc:sldMkLst>
        <pc:spChg chg="mod">
          <ac:chgData name="Rebecca Serna Garcia" userId="b8632e5d-6097-4806-986b-c4b503388a9f" providerId="ADAL" clId="{B6EC9962-9AA5-4996-BC39-344C5A30BBCC}" dt="2026-09-17T18:10:17.901" v="40" actId="2711"/>
          <ac:spMkLst>
            <pc:docMk/>
            <pc:sldMk cId="0" sldId="259"/>
            <ac:spMk id="10" creationId="{5F6DE666-BC57-06F6-D966-525E7EF6D8D1}"/>
          </ac:spMkLst>
        </pc:spChg>
        <pc:spChg chg="add">
          <ac:chgData name="Rebecca Serna Garcia" userId="b8632e5d-6097-4806-986b-c4b503388a9f" providerId="ADAL" clId="{B6EC9962-9AA5-4996-BC39-344C5A30BBCC}" dt="2026-09-17T18:09:05.823" v="33" actId="22"/>
          <ac:spMkLst>
            <pc:docMk/>
            <pc:sldMk cId="0" sldId="259"/>
            <ac:spMk id="13" creationId="{3F00E231-CC7A-E55C-86C3-6EECF23983E3}"/>
          </ac:spMkLst>
        </pc:spChg>
        <pc:grpChg chg="del">
          <ac:chgData name="Rebecca Serna Garcia" userId="b8632e5d-6097-4806-986b-c4b503388a9f" providerId="ADAL" clId="{B6EC9962-9AA5-4996-BC39-344C5A30BBCC}" dt="2026-09-17T18:09:05.042" v="32" actId="478"/>
          <ac:grpSpMkLst>
            <pc:docMk/>
            <pc:sldMk cId="0" sldId="259"/>
            <ac:grpSpMk id="220" creationId="{00000000-0000-0000-0000-000000000000}"/>
          </ac:grpSpMkLst>
        </pc:grpChg>
        <pc:picChg chg="add">
          <ac:chgData name="Rebecca Serna Garcia" userId="b8632e5d-6097-4806-986b-c4b503388a9f" providerId="ADAL" clId="{B6EC9962-9AA5-4996-BC39-344C5A30BBCC}" dt="2026-09-17T18:08:44.588" v="29" actId="22"/>
          <ac:picMkLst>
            <pc:docMk/>
            <pc:sldMk cId="0" sldId="259"/>
            <ac:picMk id="11" creationId="{CD21A132-B774-248E-1851-238EB17C6F68}"/>
          </ac:picMkLst>
        </pc:picChg>
      </pc:sldChg>
      <pc:sldChg chg="addSp delSp mod">
        <pc:chgData name="Rebecca Serna Garcia" userId="b8632e5d-6097-4806-986b-c4b503388a9f" providerId="ADAL" clId="{B6EC9962-9AA5-4996-BC39-344C5A30BBCC}" dt="2026-09-17T18:09:11.827" v="35" actId="22"/>
        <pc:sldMkLst>
          <pc:docMk/>
          <pc:sldMk cId="0" sldId="262"/>
        </pc:sldMkLst>
        <pc:spChg chg="add">
          <ac:chgData name="Rebecca Serna Garcia" userId="b8632e5d-6097-4806-986b-c4b503388a9f" providerId="ADAL" clId="{B6EC9962-9AA5-4996-BC39-344C5A30BBCC}" dt="2026-09-17T18:09:11.827" v="35" actId="22"/>
          <ac:spMkLst>
            <pc:docMk/>
            <pc:sldMk cId="0" sldId="262"/>
            <ac:spMk id="6" creationId="{CDC31FB2-4AAE-6493-3446-ABA06948FD02}"/>
          </ac:spMkLst>
        </pc:spChg>
        <pc:grpChg chg="del">
          <ac:chgData name="Rebecca Serna Garcia" userId="b8632e5d-6097-4806-986b-c4b503388a9f" providerId="ADAL" clId="{B6EC9962-9AA5-4996-BC39-344C5A30BBCC}" dt="2026-09-17T18:09:10.692" v="34" actId="478"/>
          <ac:grpSpMkLst>
            <pc:docMk/>
            <pc:sldMk cId="0" sldId="262"/>
            <ac:grpSpMk id="283" creationId="{00000000-0000-0000-0000-000000000000}"/>
          </ac:grpSpMkLst>
        </pc:grpChg>
        <pc:picChg chg="add">
          <ac:chgData name="Rebecca Serna Garcia" userId="b8632e5d-6097-4806-986b-c4b503388a9f" providerId="ADAL" clId="{B6EC9962-9AA5-4996-BC39-344C5A30BBCC}" dt="2026-09-17T18:08:49.749" v="30" actId="22"/>
          <ac:picMkLst>
            <pc:docMk/>
            <pc:sldMk cId="0" sldId="262"/>
            <ac:picMk id="4" creationId="{9E36849C-1205-BED9-A3C5-B82E462F6E0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11" name="Google Shape;111;p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15" name="Google Shape;115;p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02" name="Google Shape;202;p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3" name="Google Shape;203;p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06" name="Google Shape;206;p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3" name="Google Shape;273;p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74" name="Google Shape;274;p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7" name="Google Shape;277;p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1" name="Google Shape;301;p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2" name="Google Shape;302;p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5" name="Google Shape;305;p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6.jp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.jpg"/><Relationship Id="rId10" Type="http://schemas.openxmlformats.org/officeDocument/2006/relationships/image" Target="../media/image5.png"/><Relationship Id="rId4" Type="http://schemas.openxmlformats.org/officeDocument/2006/relationships/image" Target="../media/image6.jp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0" y="0"/>
            <a:ext cx="18288000" cy="10260000"/>
          </a:xfrm>
          <a:custGeom>
            <a:avLst/>
            <a:gdLst/>
            <a:ahLst/>
            <a:cxnLst/>
            <a:rect l="l" t="t" r="r" b="b"/>
            <a:pathLst>
              <a:path w="18288000" h="10823172" extrusionOk="0">
                <a:moveTo>
                  <a:pt x="0" y="0"/>
                </a:moveTo>
                <a:lnTo>
                  <a:pt x="18288000" y="0"/>
                </a:lnTo>
                <a:lnTo>
                  <a:pt x="18288000" y="10823172"/>
                </a:lnTo>
                <a:lnTo>
                  <a:pt x="0" y="10823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683" b="-9683"/>
            </a:stretch>
          </a:blipFill>
          <a:ln>
            <a:noFill/>
          </a:ln>
        </p:spPr>
        <p:txBody>
          <a:bodyPr/>
          <a:lstStyle/>
          <a:p>
            <a:endParaRPr lang="es-ES" dirty="0"/>
          </a:p>
        </p:txBody>
      </p:sp>
      <p:grpSp>
        <p:nvGrpSpPr>
          <p:cNvPr id="93" name="Google Shape;93;p1"/>
          <p:cNvGrpSpPr/>
          <p:nvPr/>
        </p:nvGrpSpPr>
        <p:grpSpPr>
          <a:xfrm>
            <a:off x="13264955" y="6792324"/>
            <a:ext cx="4454357" cy="1715205"/>
            <a:chOff x="0" y="-114300"/>
            <a:chExt cx="5939142" cy="2286941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5939142" cy="2172641"/>
            </a:xfrm>
            <a:custGeom>
              <a:avLst/>
              <a:gdLst/>
              <a:ahLst/>
              <a:cxnLst/>
              <a:rect l="l" t="t" r="r" b="b"/>
              <a:pathLst>
                <a:path w="5939142" h="2172641" extrusionOk="0">
                  <a:moveTo>
                    <a:pt x="0" y="0"/>
                  </a:moveTo>
                  <a:lnTo>
                    <a:pt x="5939142" y="0"/>
                  </a:lnTo>
                  <a:lnTo>
                    <a:pt x="5939142" y="2172641"/>
                  </a:lnTo>
                  <a:lnTo>
                    <a:pt x="0" y="2172641"/>
                  </a:lnTo>
                  <a:close/>
                </a:path>
              </a:pathLst>
            </a:custGeom>
            <a:solidFill>
              <a:srgbClr val="FFFF00">
                <a:alpha val="5882"/>
              </a:srgb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0" y="-114300"/>
              <a:ext cx="5939142" cy="22868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ctr" rtl="0">
                <a:lnSpc>
                  <a:spcPct val="167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8" b="1" i="1" u="none" strike="noStrike" cap="none" dirty="0">
                  <a:solidFill>
                    <a:srgbClr val="000000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PUEDES INTRODUCIR AQUÍ EL LOGO DE TU ENTIDAD Y/O PROYECTO</a:t>
              </a:r>
              <a:endParaRPr dirty="0"/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3706167" y="40756"/>
            <a:ext cx="14123403" cy="736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776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0070C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                                              MADRID 2026</a:t>
            </a:r>
            <a:endParaRPr dirty="0"/>
          </a:p>
        </p:txBody>
      </p:sp>
      <p:cxnSp>
        <p:nvCxnSpPr>
          <p:cNvPr id="97" name="Google Shape;97;p1"/>
          <p:cNvCxnSpPr/>
          <p:nvPr/>
        </p:nvCxnSpPr>
        <p:spPr>
          <a:xfrm flipH="1">
            <a:off x="11425539" y="518454"/>
            <a:ext cx="4152606" cy="23221"/>
          </a:xfrm>
          <a:prstGeom prst="straightConnector1">
            <a:avLst/>
          </a:prstGeom>
          <a:noFill/>
          <a:ln w="28575" cap="rnd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98" name="Google Shape;98;p1"/>
          <p:cNvGrpSpPr/>
          <p:nvPr/>
        </p:nvGrpSpPr>
        <p:grpSpPr>
          <a:xfrm>
            <a:off x="4895523" y="1028700"/>
            <a:ext cx="12934047" cy="1210197"/>
            <a:chOff x="0" y="0"/>
            <a:chExt cx="17245396" cy="1613595"/>
          </a:xfrm>
        </p:grpSpPr>
        <p:sp>
          <p:nvSpPr>
            <p:cNvPr id="99" name="Google Shape;99;p1"/>
            <p:cNvSpPr/>
            <p:nvPr/>
          </p:nvSpPr>
          <p:spPr>
            <a:xfrm>
              <a:off x="0" y="505756"/>
              <a:ext cx="2916224" cy="865754"/>
            </a:xfrm>
            <a:custGeom>
              <a:avLst/>
              <a:gdLst/>
              <a:ahLst/>
              <a:cxnLst/>
              <a:rect l="l" t="t" r="r" b="b"/>
              <a:pathLst>
                <a:path w="2916224" h="865754" extrusionOk="0">
                  <a:moveTo>
                    <a:pt x="0" y="0"/>
                  </a:moveTo>
                  <a:lnTo>
                    <a:pt x="2916224" y="0"/>
                  </a:lnTo>
                  <a:lnTo>
                    <a:pt x="2916224" y="865754"/>
                  </a:lnTo>
                  <a:lnTo>
                    <a:pt x="0" y="86575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8634084" y="386925"/>
              <a:ext cx="4036931" cy="951018"/>
            </a:xfrm>
            <a:custGeom>
              <a:avLst/>
              <a:gdLst/>
              <a:ahLst/>
              <a:cxnLst/>
              <a:rect l="l" t="t" r="r" b="b"/>
              <a:pathLst>
                <a:path w="4036931" h="951018" extrusionOk="0">
                  <a:moveTo>
                    <a:pt x="0" y="0"/>
                  </a:moveTo>
                  <a:lnTo>
                    <a:pt x="4036931" y="0"/>
                  </a:lnTo>
                  <a:lnTo>
                    <a:pt x="4036931" y="951017"/>
                  </a:lnTo>
                  <a:lnTo>
                    <a:pt x="0" y="9510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4025" y="465946"/>
              <a:ext cx="2802259" cy="945374"/>
            </a:xfrm>
            <a:custGeom>
              <a:avLst/>
              <a:gdLst/>
              <a:ahLst/>
              <a:cxnLst/>
              <a:rect l="l" t="t" r="r" b="b"/>
              <a:pathLst>
                <a:path w="2802259" h="945374" extrusionOk="0">
                  <a:moveTo>
                    <a:pt x="0" y="0"/>
                  </a:moveTo>
                  <a:lnTo>
                    <a:pt x="2802258" y="0"/>
                  </a:lnTo>
                  <a:lnTo>
                    <a:pt x="2802258" y="945375"/>
                  </a:lnTo>
                  <a:lnTo>
                    <a:pt x="0" y="9453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14128815" y="0"/>
              <a:ext cx="3116581" cy="1613595"/>
            </a:xfrm>
            <a:custGeom>
              <a:avLst/>
              <a:gdLst/>
              <a:ahLst/>
              <a:cxnLst/>
              <a:rect l="l" t="t" r="r" b="b"/>
              <a:pathLst>
                <a:path w="3116581" h="1613595" extrusionOk="0">
                  <a:moveTo>
                    <a:pt x="0" y="0"/>
                  </a:moveTo>
                  <a:lnTo>
                    <a:pt x="3116582" y="0"/>
                  </a:lnTo>
                  <a:lnTo>
                    <a:pt x="3116582" y="1613595"/>
                  </a:lnTo>
                  <a:lnTo>
                    <a:pt x="0" y="16135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3" name="Google Shape;103;p1"/>
          <p:cNvSpPr/>
          <p:nvPr/>
        </p:nvSpPr>
        <p:spPr>
          <a:xfrm>
            <a:off x="14975962" y="9006251"/>
            <a:ext cx="2853608" cy="885101"/>
          </a:xfrm>
          <a:custGeom>
            <a:avLst/>
            <a:gdLst/>
            <a:ahLst/>
            <a:cxnLst/>
            <a:rect l="l" t="t" r="r" b="b"/>
            <a:pathLst>
              <a:path w="1556312" h="482719" extrusionOk="0">
                <a:moveTo>
                  <a:pt x="0" y="0"/>
                </a:moveTo>
                <a:lnTo>
                  <a:pt x="1556312" y="0"/>
                </a:lnTo>
                <a:lnTo>
                  <a:pt x="1556312" y="482719"/>
                </a:lnTo>
                <a:lnTo>
                  <a:pt x="0" y="482719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40893" r="6879" b="-68379"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4" name="Google Shape;104;p1"/>
          <p:cNvSpPr txBox="1"/>
          <p:nvPr/>
        </p:nvSpPr>
        <p:spPr>
          <a:xfrm>
            <a:off x="2512095" y="3303842"/>
            <a:ext cx="14123403" cy="2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8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7" b="1" i="0" u="none" strike="noStrike" cap="none" dirty="0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TITULO TITULO TITULO TITULO TITULO TITULO TITULO TITULO TITULO TITULO TITULO TITULO TITULO TITULO TITULO TITULO TITULO TITULO TITULO TITULO TITULO TITULO TITULO TITULO TITULO TITULO TITULO TITULO</a:t>
            </a:r>
            <a:endParaRPr dirty="0"/>
          </a:p>
        </p:txBody>
      </p:sp>
      <p:grpSp>
        <p:nvGrpSpPr>
          <p:cNvPr id="105" name="Google Shape;105;p1"/>
          <p:cNvGrpSpPr/>
          <p:nvPr/>
        </p:nvGrpSpPr>
        <p:grpSpPr>
          <a:xfrm rot="-5400000">
            <a:off x="15634192" y="8322931"/>
            <a:ext cx="740599" cy="369118"/>
            <a:chOff x="0" y="0"/>
            <a:chExt cx="1070216" cy="533400"/>
          </a:xfrm>
        </p:grpSpPr>
        <p:sp>
          <p:nvSpPr>
            <p:cNvPr id="106" name="Google Shape;106;p1"/>
            <p:cNvSpPr/>
            <p:nvPr/>
          </p:nvSpPr>
          <p:spPr>
            <a:xfrm>
              <a:off x="0" y="0"/>
              <a:ext cx="1070216" cy="533400"/>
            </a:xfrm>
            <a:custGeom>
              <a:avLst/>
              <a:gdLst/>
              <a:ahLst/>
              <a:cxnLst/>
              <a:rect l="l" t="t" r="r" b="b"/>
              <a:pathLst>
                <a:path w="1070216" h="533400" extrusionOk="0">
                  <a:moveTo>
                    <a:pt x="239386" y="166418"/>
                  </a:moveTo>
                  <a:lnTo>
                    <a:pt x="1070216" y="166418"/>
                  </a:lnTo>
                  <a:lnTo>
                    <a:pt x="1070216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FF3131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7" name="Google Shape;107;p1"/>
            <p:cNvSpPr txBox="1"/>
            <p:nvPr/>
          </p:nvSpPr>
          <p:spPr>
            <a:xfrm>
              <a:off x="120650" y="127000"/>
              <a:ext cx="949566" cy="24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1"/>
          <p:cNvSpPr txBox="1"/>
          <p:nvPr/>
        </p:nvSpPr>
        <p:spPr>
          <a:xfrm>
            <a:off x="2614679" y="6302721"/>
            <a:ext cx="10775133" cy="186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8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7" b="1" i="0" u="none" strike="noStrike" cap="none" dirty="0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AUTOR¹, *Co-Autor 1, **Co-Autor 2</a:t>
            </a:r>
            <a:endParaRPr dirty="0"/>
          </a:p>
          <a:p>
            <a:pPr marL="0" marR="0" lvl="0" indent="0" algn="just" rtl="0">
              <a:lnSpc>
                <a:spcPct val="1776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*</a:t>
            </a:r>
            <a:r>
              <a:rPr lang="en-US" sz="3200" b="1" i="1" u="none" strike="noStrike" cap="none" dirty="0" err="1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Entidad</a:t>
            </a:r>
            <a:r>
              <a:rPr lang="en-US" sz="3200" b="1" i="1" u="none" strike="noStrike" cap="none" dirty="0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 *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*</a:t>
            </a:r>
            <a:r>
              <a:rPr lang="en-US" sz="3200" b="1" i="1" u="none" strike="noStrike" cap="none" dirty="0" err="1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Entidad</a:t>
            </a:r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345CDF-9B6A-628D-AFE3-88021AE0BBE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937" y="8288641"/>
            <a:ext cx="6234595" cy="24932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/>
          <p:nvPr/>
        </p:nvSpPr>
        <p:spPr>
          <a:xfrm rot="-2900837">
            <a:off x="77667" y="3525944"/>
            <a:ext cx="17978417" cy="11896269"/>
          </a:xfrm>
          <a:custGeom>
            <a:avLst/>
            <a:gdLst/>
            <a:ahLst/>
            <a:cxnLst/>
            <a:rect l="l" t="t" r="r" b="b"/>
            <a:pathLst>
              <a:path w="17978417" h="11896269" extrusionOk="0">
                <a:moveTo>
                  <a:pt x="0" y="0"/>
                </a:moveTo>
                <a:lnTo>
                  <a:pt x="17978416" y="0"/>
                </a:lnTo>
                <a:lnTo>
                  <a:pt x="17978416" y="11896268"/>
                </a:lnTo>
                <a:lnTo>
                  <a:pt x="0" y="11896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18" name="Google Shape;118;p2"/>
          <p:cNvGrpSpPr/>
          <p:nvPr/>
        </p:nvGrpSpPr>
        <p:grpSpPr>
          <a:xfrm>
            <a:off x="953500" y="2255768"/>
            <a:ext cx="10515600" cy="880990"/>
            <a:chOff x="0" y="0"/>
            <a:chExt cx="14020800" cy="1174653"/>
          </a:xfrm>
        </p:grpSpPr>
        <p:sp>
          <p:nvSpPr>
            <p:cNvPr id="119" name="Google Shape;119;p2"/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>
                  <a:solidFill>
                    <a:srgbClr val="FF8E01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Colores de referencia</a:t>
              </a:r>
              <a:endParaRPr/>
            </a:p>
          </p:txBody>
        </p:sp>
      </p:grpSp>
      <p:sp>
        <p:nvSpPr>
          <p:cNvPr id="121" name="Google Shape;121;p2"/>
          <p:cNvSpPr/>
          <p:nvPr/>
        </p:nvSpPr>
        <p:spPr>
          <a:xfrm>
            <a:off x="1017222" y="3275943"/>
            <a:ext cx="1314745" cy="4280659"/>
          </a:xfrm>
          <a:custGeom>
            <a:avLst/>
            <a:gdLst/>
            <a:ahLst/>
            <a:cxnLst/>
            <a:rect l="l" t="t" r="r" b="b"/>
            <a:pathLst>
              <a:path w="1314745" h="4280659" extrusionOk="0">
                <a:moveTo>
                  <a:pt x="0" y="0"/>
                </a:moveTo>
                <a:lnTo>
                  <a:pt x="1314746" y="0"/>
                </a:lnTo>
                <a:lnTo>
                  <a:pt x="1314746" y="4280659"/>
                </a:lnTo>
                <a:lnTo>
                  <a:pt x="0" y="42806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22" name="Google Shape;122;p2"/>
          <p:cNvGrpSpPr/>
          <p:nvPr/>
        </p:nvGrpSpPr>
        <p:grpSpPr>
          <a:xfrm>
            <a:off x="3541290" y="3295059"/>
            <a:ext cx="1746723" cy="566461"/>
            <a:chOff x="0" y="-38100"/>
            <a:chExt cx="2328964" cy="755282"/>
          </a:xfrm>
        </p:grpSpPr>
        <p:sp>
          <p:nvSpPr>
            <p:cNvPr id="123" name="Google Shape;123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009FE3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4" name="Google Shape;124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#009FE3</a:t>
              </a:r>
              <a:endParaRPr/>
            </a:p>
          </p:txBody>
        </p:sp>
      </p:grpSp>
      <p:grpSp>
        <p:nvGrpSpPr>
          <p:cNvPr id="125" name="Google Shape;125;p2"/>
          <p:cNvGrpSpPr/>
          <p:nvPr/>
        </p:nvGrpSpPr>
        <p:grpSpPr>
          <a:xfrm>
            <a:off x="3541290" y="4043610"/>
            <a:ext cx="1746723" cy="566461"/>
            <a:chOff x="0" y="-38100"/>
            <a:chExt cx="2328964" cy="755282"/>
          </a:xfrm>
        </p:grpSpPr>
        <p:sp>
          <p:nvSpPr>
            <p:cNvPr id="126" name="Google Shape;126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83ABC8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#83ABC8</a:t>
              </a:r>
              <a:endParaRPr/>
            </a:p>
          </p:txBody>
        </p:sp>
      </p:grpSp>
      <p:grpSp>
        <p:nvGrpSpPr>
          <p:cNvPr id="128" name="Google Shape;128;p2"/>
          <p:cNvGrpSpPr/>
          <p:nvPr/>
        </p:nvGrpSpPr>
        <p:grpSpPr>
          <a:xfrm>
            <a:off x="3541290" y="4792161"/>
            <a:ext cx="1746723" cy="566461"/>
            <a:chOff x="0" y="-38100"/>
            <a:chExt cx="2328964" cy="755282"/>
          </a:xfrm>
        </p:grpSpPr>
        <p:sp>
          <p:nvSpPr>
            <p:cNvPr id="129" name="Google Shape;129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9ECAEB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0" name="Google Shape;130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#9ECAEB</a:t>
              </a:r>
              <a:endParaRPr/>
            </a:p>
          </p:txBody>
        </p:sp>
      </p:grpSp>
      <p:grpSp>
        <p:nvGrpSpPr>
          <p:cNvPr id="131" name="Google Shape;131;p2"/>
          <p:cNvGrpSpPr/>
          <p:nvPr/>
        </p:nvGrpSpPr>
        <p:grpSpPr>
          <a:xfrm>
            <a:off x="3541290" y="5540721"/>
            <a:ext cx="1746723" cy="566461"/>
            <a:chOff x="0" y="-38100"/>
            <a:chExt cx="2328964" cy="755282"/>
          </a:xfrm>
        </p:grpSpPr>
        <p:sp>
          <p:nvSpPr>
            <p:cNvPr id="132" name="Google Shape;132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B7E0FF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#B7E0FF</a:t>
              </a:r>
              <a:endParaRPr/>
            </a:p>
          </p:txBody>
        </p:sp>
      </p:grpSp>
      <p:grpSp>
        <p:nvGrpSpPr>
          <p:cNvPr id="134" name="Google Shape;134;p2"/>
          <p:cNvGrpSpPr/>
          <p:nvPr/>
        </p:nvGrpSpPr>
        <p:grpSpPr>
          <a:xfrm>
            <a:off x="6064072" y="4043610"/>
            <a:ext cx="1746723" cy="566461"/>
            <a:chOff x="0" y="-38100"/>
            <a:chExt cx="2328964" cy="755282"/>
          </a:xfrm>
        </p:grpSpPr>
        <p:sp>
          <p:nvSpPr>
            <p:cNvPr id="135" name="Google Shape;135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FFBD59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6" name="Google Shape;136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#FFBD59</a:t>
              </a:r>
              <a:endParaRPr/>
            </a:p>
          </p:txBody>
        </p:sp>
      </p:grpSp>
      <p:grpSp>
        <p:nvGrpSpPr>
          <p:cNvPr id="137" name="Google Shape;137;p2"/>
          <p:cNvGrpSpPr/>
          <p:nvPr/>
        </p:nvGrpSpPr>
        <p:grpSpPr>
          <a:xfrm>
            <a:off x="6064072" y="4792161"/>
            <a:ext cx="1746723" cy="566461"/>
            <a:chOff x="0" y="-38100"/>
            <a:chExt cx="2328964" cy="755282"/>
          </a:xfrm>
        </p:grpSpPr>
        <p:sp>
          <p:nvSpPr>
            <p:cNvPr id="138" name="Google Shape;138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FFD75F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#FFD75F</a:t>
              </a:r>
              <a:endParaRPr/>
            </a:p>
          </p:txBody>
        </p:sp>
      </p:grpSp>
      <p:grpSp>
        <p:nvGrpSpPr>
          <p:cNvPr id="140" name="Google Shape;140;p2"/>
          <p:cNvGrpSpPr/>
          <p:nvPr/>
        </p:nvGrpSpPr>
        <p:grpSpPr>
          <a:xfrm>
            <a:off x="6064072" y="5540721"/>
            <a:ext cx="1746723" cy="566461"/>
            <a:chOff x="0" y="-38100"/>
            <a:chExt cx="2328964" cy="755282"/>
          </a:xfrm>
        </p:grpSpPr>
        <p:sp>
          <p:nvSpPr>
            <p:cNvPr id="141" name="Google Shape;141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FFECB1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2" name="Google Shape;142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#FFECB1</a:t>
              </a:r>
              <a:endParaRPr/>
            </a:p>
          </p:txBody>
        </p:sp>
      </p:grpSp>
      <p:grpSp>
        <p:nvGrpSpPr>
          <p:cNvPr id="143" name="Google Shape;143;p2"/>
          <p:cNvGrpSpPr/>
          <p:nvPr/>
        </p:nvGrpSpPr>
        <p:grpSpPr>
          <a:xfrm>
            <a:off x="6064072" y="3295050"/>
            <a:ext cx="1746723" cy="566461"/>
            <a:chOff x="0" y="-38100"/>
            <a:chExt cx="2328964" cy="755282"/>
          </a:xfrm>
        </p:grpSpPr>
        <p:sp>
          <p:nvSpPr>
            <p:cNvPr id="144" name="Google Shape;144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FF8E01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" name="Google Shape;145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#FF8E01</a:t>
              </a:r>
              <a:endParaRPr/>
            </a:p>
          </p:txBody>
        </p:sp>
      </p:grpSp>
      <p:grpSp>
        <p:nvGrpSpPr>
          <p:cNvPr id="146" name="Google Shape;146;p2"/>
          <p:cNvGrpSpPr/>
          <p:nvPr/>
        </p:nvGrpSpPr>
        <p:grpSpPr>
          <a:xfrm>
            <a:off x="3541281" y="7037832"/>
            <a:ext cx="1746723" cy="566461"/>
            <a:chOff x="0" y="-38100"/>
            <a:chExt cx="2328964" cy="755282"/>
          </a:xfrm>
        </p:grpSpPr>
        <p:sp>
          <p:nvSpPr>
            <p:cNvPr id="147" name="Google Shape;147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043B76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8" name="Google Shape;148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#043B76</a:t>
              </a:r>
              <a:endParaRPr/>
            </a:p>
          </p:txBody>
        </p:sp>
      </p:grpSp>
      <p:grpSp>
        <p:nvGrpSpPr>
          <p:cNvPr id="149" name="Google Shape;149;p2"/>
          <p:cNvGrpSpPr/>
          <p:nvPr/>
        </p:nvGrpSpPr>
        <p:grpSpPr>
          <a:xfrm>
            <a:off x="3541290" y="6289272"/>
            <a:ext cx="1746723" cy="566461"/>
            <a:chOff x="0" y="-38100"/>
            <a:chExt cx="2328964" cy="755282"/>
          </a:xfrm>
        </p:grpSpPr>
        <p:sp>
          <p:nvSpPr>
            <p:cNvPr id="150" name="Google Shape;150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78909C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#78909C</a:t>
              </a:r>
              <a:endParaRPr/>
            </a:p>
          </p:txBody>
        </p:sp>
      </p:grpSp>
      <p:grpSp>
        <p:nvGrpSpPr>
          <p:cNvPr id="152" name="Google Shape;152;p2"/>
          <p:cNvGrpSpPr/>
          <p:nvPr/>
        </p:nvGrpSpPr>
        <p:grpSpPr>
          <a:xfrm>
            <a:off x="9946596" y="2346398"/>
            <a:ext cx="10515600" cy="880990"/>
            <a:chOff x="0" y="0"/>
            <a:chExt cx="14020800" cy="1174653"/>
          </a:xfrm>
        </p:grpSpPr>
        <p:sp>
          <p:nvSpPr>
            <p:cNvPr id="153" name="Google Shape;153;p2"/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4" name="Google Shape;154;p2"/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>
                  <a:solidFill>
                    <a:srgbClr val="FF8E01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Fuentes de referencia</a:t>
              </a:r>
              <a:endParaRPr/>
            </a:p>
          </p:txBody>
        </p:sp>
      </p:grpSp>
      <p:sp>
        <p:nvSpPr>
          <p:cNvPr id="155" name="Google Shape;155;p2"/>
          <p:cNvSpPr txBox="1"/>
          <p:nvPr/>
        </p:nvSpPr>
        <p:spPr>
          <a:xfrm>
            <a:off x="10038026" y="3797722"/>
            <a:ext cx="5826576" cy="426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Light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1" i="0" u="none" strike="noStrike" cap="none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Barlow Condensed Medium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SemiBold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ExtraBold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Black</a:t>
            </a:r>
            <a:endParaRPr/>
          </a:p>
          <a:p>
            <a:pPr marL="160024" marR="0" lvl="1" indent="-80012" algn="l" rtl="0">
              <a:lnSpc>
                <a:spcPct val="42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grpSp>
        <p:nvGrpSpPr>
          <p:cNvPr id="156" name="Google Shape;156;p2"/>
          <p:cNvGrpSpPr/>
          <p:nvPr/>
        </p:nvGrpSpPr>
        <p:grpSpPr>
          <a:xfrm>
            <a:off x="609600" y="1348750"/>
            <a:ext cx="10515600" cy="880990"/>
            <a:chOff x="0" y="0"/>
            <a:chExt cx="14020800" cy="1174653"/>
          </a:xfrm>
        </p:grpSpPr>
        <p:sp>
          <p:nvSpPr>
            <p:cNvPr id="157" name="Google Shape;157;p2"/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8" name="Google Shape;158;p2"/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 dirty="0">
                  <a:solidFill>
                    <a:srgbClr val="009FE3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INSTRUCCIONES</a:t>
              </a:r>
              <a:endParaRPr dirty="0"/>
            </a:p>
          </p:txBody>
        </p:sp>
      </p:grpSp>
      <p:sp>
        <p:nvSpPr>
          <p:cNvPr id="162" name="Google Shape;162;p2"/>
          <p:cNvSpPr txBox="1"/>
          <p:nvPr/>
        </p:nvSpPr>
        <p:spPr>
          <a:xfrm>
            <a:off x="207620" y="229124"/>
            <a:ext cx="5071215" cy="8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6" b="1" i="0" u="none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2026 MADRID</a:t>
            </a:r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-37559" y="131131"/>
            <a:ext cx="18363118" cy="990600"/>
          </a:xfrm>
          <a:custGeom>
            <a:avLst/>
            <a:gdLst/>
            <a:ahLst/>
            <a:cxnLst/>
            <a:rect l="l" t="t" r="r" b="b"/>
            <a:pathLst>
              <a:path w="24484157" h="1320800" extrusionOk="0">
                <a:moveTo>
                  <a:pt x="0" y="0"/>
                </a:moveTo>
                <a:lnTo>
                  <a:pt x="24484157" y="0"/>
                </a:lnTo>
                <a:lnTo>
                  <a:pt x="24484157" y="1320800"/>
                </a:lnTo>
                <a:lnTo>
                  <a:pt x="0" y="1320800"/>
                </a:lnTo>
                <a:close/>
              </a:path>
            </a:pathLst>
          </a:custGeom>
          <a:solidFill>
            <a:srgbClr val="DCE6F2">
              <a:alpha val="19608"/>
            </a:srgbClr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64" name="Google Shape;164;p2"/>
          <p:cNvGrpSpPr/>
          <p:nvPr/>
        </p:nvGrpSpPr>
        <p:grpSpPr>
          <a:xfrm>
            <a:off x="5958826" y="-19050"/>
            <a:ext cx="12254057" cy="1146572"/>
            <a:chOff x="0" y="0"/>
            <a:chExt cx="16338742" cy="1528763"/>
          </a:xfrm>
        </p:grpSpPr>
        <p:sp>
          <p:nvSpPr>
            <p:cNvPr id="165" name="Google Shape;165;p2"/>
            <p:cNvSpPr/>
            <p:nvPr/>
          </p:nvSpPr>
          <p:spPr>
            <a:xfrm>
              <a:off x="0" y="479167"/>
              <a:ext cx="2762907" cy="820238"/>
            </a:xfrm>
            <a:custGeom>
              <a:avLst/>
              <a:gdLst/>
              <a:ahLst/>
              <a:cxnLst/>
              <a:rect l="l" t="t" r="r" b="b"/>
              <a:pathLst>
                <a:path w="2762907" h="820238" extrusionOk="0">
                  <a:moveTo>
                    <a:pt x="0" y="0"/>
                  </a:moveTo>
                  <a:lnTo>
                    <a:pt x="2762907" y="0"/>
                  </a:lnTo>
                  <a:lnTo>
                    <a:pt x="2762907" y="820238"/>
                  </a:lnTo>
                  <a:lnTo>
                    <a:pt x="0" y="820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8180158" y="366582"/>
              <a:ext cx="3824694" cy="901019"/>
            </a:xfrm>
            <a:custGeom>
              <a:avLst/>
              <a:gdLst/>
              <a:ahLst/>
              <a:cxnLst/>
              <a:rect l="l" t="t" r="r" b="b"/>
              <a:pathLst>
                <a:path w="3824694" h="901019" extrusionOk="0">
                  <a:moveTo>
                    <a:pt x="0" y="0"/>
                  </a:moveTo>
                  <a:lnTo>
                    <a:pt x="3824694" y="0"/>
                  </a:lnTo>
                  <a:lnTo>
                    <a:pt x="3824694" y="901020"/>
                  </a:lnTo>
                  <a:lnTo>
                    <a:pt x="0" y="901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4144066" y="441450"/>
              <a:ext cx="2654934" cy="895673"/>
            </a:xfrm>
            <a:custGeom>
              <a:avLst/>
              <a:gdLst/>
              <a:ahLst/>
              <a:cxnLst/>
              <a:rect l="l" t="t" r="r" b="b"/>
              <a:pathLst>
                <a:path w="2654934" h="895673" extrusionOk="0">
                  <a:moveTo>
                    <a:pt x="0" y="0"/>
                  </a:moveTo>
                  <a:lnTo>
                    <a:pt x="2654934" y="0"/>
                  </a:lnTo>
                  <a:lnTo>
                    <a:pt x="2654934" y="895672"/>
                  </a:lnTo>
                  <a:lnTo>
                    <a:pt x="0" y="895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3386011" y="0"/>
              <a:ext cx="2952731" cy="1528763"/>
            </a:xfrm>
            <a:custGeom>
              <a:avLst/>
              <a:gdLst/>
              <a:ahLst/>
              <a:cxnLst/>
              <a:rect l="l" t="t" r="r" b="b"/>
              <a:pathLst>
                <a:path w="2952731" h="1528763" extrusionOk="0">
                  <a:moveTo>
                    <a:pt x="0" y="0"/>
                  </a:moveTo>
                  <a:lnTo>
                    <a:pt x="2952731" y="0"/>
                  </a:lnTo>
                  <a:lnTo>
                    <a:pt x="2952731" y="1528763"/>
                  </a:lnTo>
                  <a:lnTo>
                    <a:pt x="0" y="1528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9" name="Google Shape;169;p2"/>
          <p:cNvSpPr/>
          <p:nvPr/>
        </p:nvSpPr>
        <p:spPr>
          <a:xfrm>
            <a:off x="0" y="-30759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883D182-47C4-0181-78DE-D80D0BE2145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937" y="8288641"/>
            <a:ext cx="6234595" cy="2493209"/>
          </a:xfrm>
          <a:prstGeom prst="rect">
            <a:avLst/>
          </a:prstGeom>
        </p:spPr>
      </p:pic>
      <p:sp>
        <p:nvSpPr>
          <p:cNvPr id="6" name="Google Shape;161;p2">
            <a:extLst>
              <a:ext uri="{FF2B5EF4-FFF2-40B4-BE49-F238E27FC236}">
                <a16:creationId xmlns:a16="http://schemas.microsoft.com/office/drawing/2014/main" id="{D4AB266F-DBF7-E854-D29F-160AAE046363}"/>
              </a:ext>
            </a:extLst>
          </p:cNvPr>
          <p:cNvSpPr txBox="1"/>
          <p:nvPr/>
        </p:nvSpPr>
        <p:spPr>
          <a:xfrm>
            <a:off x="15702886" y="9656641"/>
            <a:ext cx="2133600" cy="41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"/>
          <p:cNvSpPr/>
          <p:nvPr/>
        </p:nvSpPr>
        <p:spPr>
          <a:xfrm rot="-2900837">
            <a:off x="324671" y="4026827"/>
            <a:ext cx="17978417" cy="11896269"/>
          </a:xfrm>
          <a:custGeom>
            <a:avLst/>
            <a:gdLst/>
            <a:ahLst/>
            <a:cxnLst/>
            <a:rect l="l" t="t" r="r" b="b"/>
            <a:pathLst>
              <a:path w="17978417" h="11896269" extrusionOk="0">
                <a:moveTo>
                  <a:pt x="0" y="0"/>
                </a:moveTo>
                <a:lnTo>
                  <a:pt x="17978416" y="0"/>
                </a:lnTo>
                <a:lnTo>
                  <a:pt x="17978416" y="11896268"/>
                </a:lnTo>
                <a:lnTo>
                  <a:pt x="0" y="11896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9" name="Google Shape;209;p4"/>
          <p:cNvSpPr txBox="1"/>
          <p:nvPr/>
        </p:nvSpPr>
        <p:spPr>
          <a:xfrm>
            <a:off x="207620" y="229124"/>
            <a:ext cx="5071215" cy="8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6" b="1" i="0" u="none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2026 MADRID</a:t>
            </a:r>
            <a:endParaRPr/>
          </a:p>
        </p:txBody>
      </p:sp>
      <p:sp>
        <p:nvSpPr>
          <p:cNvPr id="210" name="Google Shape;210;p4"/>
          <p:cNvSpPr/>
          <p:nvPr/>
        </p:nvSpPr>
        <p:spPr>
          <a:xfrm>
            <a:off x="-37559" y="131131"/>
            <a:ext cx="18363118" cy="990600"/>
          </a:xfrm>
          <a:custGeom>
            <a:avLst/>
            <a:gdLst/>
            <a:ahLst/>
            <a:cxnLst/>
            <a:rect l="l" t="t" r="r" b="b"/>
            <a:pathLst>
              <a:path w="24484157" h="1320800" extrusionOk="0">
                <a:moveTo>
                  <a:pt x="0" y="0"/>
                </a:moveTo>
                <a:lnTo>
                  <a:pt x="24484157" y="0"/>
                </a:lnTo>
                <a:lnTo>
                  <a:pt x="24484157" y="1320800"/>
                </a:lnTo>
                <a:lnTo>
                  <a:pt x="0" y="1320800"/>
                </a:lnTo>
                <a:close/>
              </a:path>
            </a:pathLst>
          </a:custGeom>
          <a:solidFill>
            <a:srgbClr val="DCE6F2">
              <a:alpha val="19608"/>
            </a:srgbClr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211" name="Google Shape;211;p4"/>
          <p:cNvGrpSpPr/>
          <p:nvPr/>
        </p:nvGrpSpPr>
        <p:grpSpPr>
          <a:xfrm>
            <a:off x="5958826" y="-19050"/>
            <a:ext cx="12254057" cy="1146572"/>
            <a:chOff x="0" y="0"/>
            <a:chExt cx="16338742" cy="1528763"/>
          </a:xfrm>
        </p:grpSpPr>
        <p:sp>
          <p:nvSpPr>
            <p:cNvPr id="212" name="Google Shape;212;p4"/>
            <p:cNvSpPr/>
            <p:nvPr/>
          </p:nvSpPr>
          <p:spPr>
            <a:xfrm>
              <a:off x="0" y="479167"/>
              <a:ext cx="2762907" cy="820238"/>
            </a:xfrm>
            <a:custGeom>
              <a:avLst/>
              <a:gdLst/>
              <a:ahLst/>
              <a:cxnLst/>
              <a:rect l="l" t="t" r="r" b="b"/>
              <a:pathLst>
                <a:path w="2762907" h="820238" extrusionOk="0">
                  <a:moveTo>
                    <a:pt x="0" y="0"/>
                  </a:moveTo>
                  <a:lnTo>
                    <a:pt x="2762907" y="0"/>
                  </a:lnTo>
                  <a:lnTo>
                    <a:pt x="2762907" y="820238"/>
                  </a:lnTo>
                  <a:lnTo>
                    <a:pt x="0" y="820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8180158" y="366582"/>
              <a:ext cx="3824694" cy="901019"/>
            </a:xfrm>
            <a:custGeom>
              <a:avLst/>
              <a:gdLst/>
              <a:ahLst/>
              <a:cxnLst/>
              <a:rect l="l" t="t" r="r" b="b"/>
              <a:pathLst>
                <a:path w="3824694" h="901019" extrusionOk="0">
                  <a:moveTo>
                    <a:pt x="0" y="0"/>
                  </a:moveTo>
                  <a:lnTo>
                    <a:pt x="3824694" y="0"/>
                  </a:lnTo>
                  <a:lnTo>
                    <a:pt x="3824694" y="901020"/>
                  </a:lnTo>
                  <a:lnTo>
                    <a:pt x="0" y="901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4144066" y="441450"/>
              <a:ext cx="2654934" cy="895673"/>
            </a:xfrm>
            <a:custGeom>
              <a:avLst/>
              <a:gdLst/>
              <a:ahLst/>
              <a:cxnLst/>
              <a:rect l="l" t="t" r="r" b="b"/>
              <a:pathLst>
                <a:path w="2654934" h="895673" extrusionOk="0">
                  <a:moveTo>
                    <a:pt x="0" y="0"/>
                  </a:moveTo>
                  <a:lnTo>
                    <a:pt x="2654934" y="0"/>
                  </a:lnTo>
                  <a:lnTo>
                    <a:pt x="2654934" y="895672"/>
                  </a:lnTo>
                  <a:lnTo>
                    <a:pt x="0" y="895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13386011" y="0"/>
              <a:ext cx="2952731" cy="1528763"/>
            </a:xfrm>
            <a:custGeom>
              <a:avLst/>
              <a:gdLst/>
              <a:ahLst/>
              <a:cxnLst/>
              <a:rect l="l" t="t" r="r" b="b"/>
              <a:pathLst>
                <a:path w="2952731" h="1528763" extrusionOk="0">
                  <a:moveTo>
                    <a:pt x="0" y="0"/>
                  </a:moveTo>
                  <a:lnTo>
                    <a:pt x="2952731" y="0"/>
                  </a:lnTo>
                  <a:lnTo>
                    <a:pt x="2952731" y="1528763"/>
                  </a:lnTo>
                  <a:lnTo>
                    <a:pt x="0" y="1528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9" name="Google Shape;219;p4"/>
          <p:cNvSpPr txBox="1"/>
          <p:nvPr/>
        </p:nvSpPr>
        <p:spPr>
          <a:xfrm>
            <a:off x="1294057" y="2788153"/>
            <a:ext cx="15545638" cy="5428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los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colores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referencia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con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suficiente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contraste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y con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moderación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No abuse del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texto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Tenga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cuidado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con las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combinaciones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colores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vivos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El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texto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sobre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foto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varios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colores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no se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bien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Las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figuras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deben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tener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un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tamaño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adecuado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para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poder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interpretarlas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bien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Revise el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tamaño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letra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las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figuras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para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que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pueda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leerse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correctamente</a:t>
            </a:r>
            <a:endParaRPr lang="en-US" sz="3999" b="0" i="0" u="none" strike="noStrike" cap="none" dirty="0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dirty="0" err="1">
                <a:latin typeface="Barlow Condensed"/>
                <a:sym typeface="Barlow Condensed"/>
              </a:rPr>
              <a:t>Calcule</a:t>
            </a:r>
            <a:r>
              <a:rPr lang="en-US" sz="3999" dirty="0">
                <a:latin typeface="Barlow Condensed"/>
                <a:sym typeface="Barlow Condensed"/>
              </a:rPr>
              <a:t> bien el </a:t>
            </a:r>
            <a:r>
              <a:rPr lang="en-US" sz="3999" dirty="0" err="1">
                <a:latin typeface="Barlow Condensed"/>
                <a:sym typeface="Barlow Condensed"/>
              </a:rPr>
              <a:t>número</a:t>
            </a:r>
            <a:r>
              <a:rPr lang="en-US" sz="3999" dirty="0">
                <a:latin typeface="Barlow Condensed"/>
                <a:sym typeface="Barlow Condensed"/>
              </a:rPr>
              <a:t> de </a:t>
            </a:r>
            <a:r>
              <a:rPr lang="en-US" sz="3999" dirty="0" err="1">
                <a:latin typeface="Barlow Condensed"/>
                <a:sym typeface="Barlow Condensed"/>
              </a:rPr>
              <a:t>diapositivas</a:t>
            </a:r>
            <a:r>
              <a:rPr lang="en-US" sz="3999" dirty="0">
                <a:latin typeface="Barlow Condensed"/>
                <a:sym typeface="Barlow Condensed"/>
              </a:rPr>
              <a:t> para </a:t>
            </a:r>
            <a:r>
              <a:rPr lang="en-US" sz="3999" dirty="0" err="1">
                <a:latin typeface="Barlow Condensed"/>
                <a:sym typeface="Barlow Condensed"/>
              </a:rPr>
              <a:t>ajustarse</a:t>
            </a:r>
            <a:r>
              <a:rPr lang="en-US" sz="3999" dirty="0">
                <a:latin typeface="Barlow Condensed"/>
                <a:sym typeface="Barlow Condensed"/>
              </a:rPr>
              <a:t> al </a:t>
            </a:r>
            <a:r>
              <a:rPr lang="en-US" sz="3999" dirty="0" err="1">
                <a:latin typeface="Barlow Condensed"/>
                <a:sym typeface="Barlow Condensed"/>
              </a:rPr>
              <a:t>tiempo</a:t>
            </a:r>
            <a:endParaRPr dirty="0"/>
          </a:p>
          <a:p>
            <a:pPr marL="160024" marR="0" lvl="1" indent="-80012" algn="l" rtl="0">
              <a:lnSpc>
                <a:spcPct val="42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 dirty="0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" name="Google Shape;169;p2">
            <a:extLst>
              <a:ext uri="{FF2B5EF4-FFF2-40B4-BE49-F238E27FC236}">
                <a16:creationId xmlns:a16="http://schemas.microsoft.com/office/drawing/2014/main" id="{642C7242-3D3C-B965-AF5B-B490DA7625AF}"/>
              </a:ext>
            </a:extLst>
          </p:cNvPr>
          <p:cNvSpPr/>
          <p:nvPr/>
        </p:nvSpPr>
        <p:spPr>
          <a:xfrm>
            <a:off x="0" y="-30759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cxnSp>
        <p:nvCxnSpPr>
          <p:cNvPr id="3" name="Google Shape;185;p3">
            <a:extLst>
              <a:ext uri="{FF2B5EF4-FFF2-40B4-BE49-F238E27FC236}">
                <a16:creationId xmlns:a16="http://schemas.microsoft.com/office/drawing/2014/main" id="{9F09BFA4-19FC-5603-FD32-20D0C3657C25}"/>
              </a:ext>
            </a:extLst>
          </p:cNvPr>
          <p:cNvCxnSpPr>
            <a:cxnSpLocks/>
          </p:cNvCxnSpPr>
          <p:nvPr/>
        </p:nvCxnSpPr>
        <p:spPr>
          <a:xfrm>
            <a:off x="14271812" y="8700011"/>
            <a:ext cx="2496908" cy="710678"/>
          </a:xfrm>
          <a:prstGeom prst="straightConnector1">
            <a:avLst/>
          </a:prstGeom>
          <a:noFill/>
          <a:ln w="9525" cap="rnd" cmpd="sng">
            <a:solidFill>
              <a:srgbClr val="FF8E01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4" name="Google Shape;186;p3">
            <a:extLst>
              <a:ext uri="{FF2B5EF4-FFF2-40B4-BE49-F238E27FC236}">
                <a16:creationId xmlns:a16="http://schemas.microsoft.com/office/drawing/2014/main" id="{6CFACE2D-D49B-D88D-7A04-633A8EB83898}"/>
              </a:ext>
            </a:extLst>
          </p:cNvPr>
          <p:cNvGrpSpPr/>
          <p:nvPr/>
        </p:nvGrpSpPr>
        <p:grpSpPr>
          <a:xfrm>
            <a:off x="9313879" y="7992475"/>
            <a:ext cx="6172200" cy="880990"/>
            <a:chOff x="0" y="0"/>
            <a:chExt cx="8229600" cy="1174653"/>
          </a:xfrm>
        </p:grpSpPr>
        <p:sp>
          <p:nvSpPr>
            <p:cNvPr id="5" name="Google Shape;187;p3">
              <a:extLst>
                <a:ext uri="{FF2B5EF4-FFF2-40B4-BE49-F238E27FC236}">
                  <a16:creationId xmlns:a16="http://schemas.microsoft.com/office/drawing/2014/main" id="{C5093BAD-54A6-33ED-14AB-F1458608D2F6}"/>
                </a:ext>
              </a:extLst>
            </p:cNvPr>
            <p:cNvSpPr/>
            <p:nvPr/>
          </p:nvSpPr>
          <p:spPr>
            <a:xfrm>
              <a:off x="0" y="0"/>
              <a:ext cx="8229600" cy="1174653"/>
            </a:xfrm>
            <a:custGeom>
              <a:avLst/>
              <a:gdLst/>
              <a:ahLst/>
              <a:cxnLst/>
              <a:rect l="l" t="t" r="r" b="b"/>
              <a:pathLst>
                <a:path w="8229600" h="1174653" extrusionOk="0">
                  <a:moveTo>
                    <a:pt x="0" y="0"/>
                  </a:moveTo>
                  <a:lnTo>
                    <a:pt x="8229600" y="0"/>
                  </a:lnTo>
                  <a:lnTo>
                    <a:pt x="82296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9">
                <a:alphaModFix amt="0"/>
              </a:blip>
              <a:stretch>
                <a:fillRect t="-86513" b="-8651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Google Shape;188;p3">
              <a:extLst>
                <a:ext uri="{FF2B5EF4-FFF2-40B4-BE49-F238E27FC236}">
                  <a16:creationId xmlns:a16="http://schemas.microsoft.com/office/drawing/2014/main" id="{BE2F9446-BEBA-7DBA-2B60-B838945186AD}"/>
                </a:ext>
              </a:extLst>
            </p:cNvPr>
            <p:cNvSpPr txBox="1"/>
            <p:nvPr/>
          </p:nvSpPr>
          <p:spPr>
            <a:xfrm>
              <a:off x="0" y="47625"/>
              <a:ext cx="8229600" cy="1127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7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70" b="1" i="0" u="none" strike="noStrike" cap="none" dirty="0">
                  <a:solidFill>
                    <a:srgbClr val="FF8E01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INTRODUCIR NÚMERO DE PÁGINA</a:t>
              </a:r>
              <a:endParaRPr dirty="0"/>
            </a:p>
          </p:txBody>
        </p:sp>
      </p:grpSp>
      <p:grpSp>
        <p:nvGrpSpPr>
          <p:cNvPr id="8" name="Google Shape;156;p2">
            <a:extLst>
              <a:ext uri="{FF2B5EF4-FFF2-40B4-BE49-F238E27FC236}">
                <a16:creationId xmlns:a16="http://schemas.microsoft.com/office/drawing/2014/main" id="{D67618F4-DD8C-707D-7EEF-B80BBB90B866}"/>
              </a:ext>
            </a:extLst>
          </p:cNvPr>
          <p:cNvGrpSpPr/>
          <p:nvPr/>
        </p:nvGrpSpPr>
        <p:grpSpPr>
          <a:xfrm>
            <a:off x="609600" y="1348750"/>
            <a:ext cx="10515600" cy="880990"/>
            <a:chOff x="0" y="0"/>
            <a:chExt cx="14020800" cy="1174653"/>
          </a:xfrm>
        </p:grpSpPr>
        <p:sp>
          <p:nvSpPr>
            <p:cNvPr id="9" name="Google Shape;157;p2">
              <a:extLst>
                <a:ext uri="{FF2B5EF4-FFF2-40B4-BE49-F238E27FC236}">
                  <a16:creationId xmlns:a16="http://schemas.microsoft.com/office/drawing/2014/main" id="{3F004BEE-A9FD-5EBE-3F83-8A98737C166B}"/>
                </a:ext>
              </a:extLst>
            </p:cNvPr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9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Google Shape;158;p2">
              <a:extLst>
                <a:ext uri="{FF2B5EF4-FFF2-40B4-BE49-F238E27FC236}">
                  <a16:creationId xmlns:a16="http://schemas.microsoft.com/office/drawing/2014/main" id="{5F6DE666-BC57-06F6-D966-525E7EF6D8D1}"/>
                </a:ext>
              </a:extLst>
            </p:cNvPr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 dirty="0">
                  <a:solidFill>
                    <a:srgbClr val="009FE3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RECOMENDACIONES GENERALES</a:t>
              </a:r>
              <a:endParaRPr dirty="0"/>
            </a:p>
          </p:txBody>
        </p:sp>
      </p:grpSp>
      <p:pic>
        <p:nvPicPr>
          <p:cNvPr id="11" name="Imagen 2">
            <a:extLst>
              <a:ext uri="{FF2B5EF4-FFF2-40B4-BE49-F238E27FC236}">
                <a16:creationId xmlns:a16="http://schemas.microsoft.com/office/drawing/2014/main" id="{CD21A132-B774-248E-1851-238EB17C6F6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937" y="8288641"/>
            <a:ext cx="6234595" cy="2493209"/>
          </a:xfrm>
          <a:prstGeom prst="rect">
            <a:avLst/>
          </a:prstGeom>
        </p:spPr>
      </p:pic>
      <p:sp>
        <p:nvSpPr>
          <p:cNvPr id="13" name="Google Shape;161;p2">
            <a:extLst>
              <a:ext uri="{FF2B5EF4-FFF2-40B4-BE49-F238E27FC236}">
                <a16:creationId xmlns:a16="http://schemas.microsoft.com/office/drawing/2014/main" id="{3F00E231-CC7A-E55C-86C3-6EECF23983E3}"/>
              </a:ext>
            </a:extLst>
          </p:cNvPr>
          <p:cNvSpPr txBox="1"/>
          <p:nvPr/>
        </p:nvSpPr>
        <p:spPr>
          <a:xfrm>
            <a:off x="15702886" y="9656641"/>
            <a:ext cx="2133600" cy="41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7"/>
          <p:cNvGrpSpPr/>
          <p:nvPr/>
        </p:nvGrpSpPr>
        <p:grpSpPr>
          <a:xfrm>
            <a:off x="1022614" y="1807369"/>
            <a:ext cx="10515600" cy="880990"/>
            <a:chOff x="0" y="0"/>
            <a:chExt cx="14020800" cy="1174653"/>
          </a:xfrm>
        </p:grpSpPr>
        <p:sp>
          <p:nvSpPr>
            <p:cNvPr id="280" name="Google Shape;280;p7"/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81" name="Google Shape;281;p7"/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>
                  <a:solidFill>
                    <a:srgbClr val="009FE3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RECOMENDACIONES</a:t>
              </a:r>
              <a:endParaRPr/>
            </a:p>
          </p:txBody>
        </p:sp>
      </p:grpSp>
      <p:sp>
        <p:nvSpPr>
          <p:cNvPr id="282" name="Google Shape;282;p7"/>
          <p:cNvSpPr txBox="1"/>
          <p:nvPr/>
        </p:nvSpPr>
        <p:spPr>
          <a:xfrm>
            <a:off x="1132618" y="2843803"/>
            <a:ext cx="15545638" cy="426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Para las </a:t>
            </a:r>
            <a:r>
              <a:rPr lang="en-US" sz="3999" b="0" i="0" u="sng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figuras</a:t>
            </a: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y </a:t>
            </a:r>
            <a:r>
              <a:rPr lang="en-US" sz="3999" b="0" i="0" u="sng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tablas</a:t>
            </a: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: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Preferentemente sobre la zona blanca, y con fondo blanco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Dimensiones adecuadas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No hace falta poner todos los datos, ni todas las figuras</a:t>
            </a:r>
            <a:endParaRPr/>
          </a:p>
          <a:p>
            <a:pPr marL="160024" marR="0" lvl="1" indent="-80012" algn="l" rtl="0">
              <a:lnSpc>
                <a:spcPct val="42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86" name="Google Shape;286;p7"/>
          <p:cNvSpPr txBox="1"/>
          <p:nvPr/>
        </p:nvSpPr>
        <p:spPr>
          <a:xfrm>
            <a:off x="11745859" y="9370133"/>
            <a:ext cx="5764921" cy="287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Figura 1: cómo poner el título de la figura. (Fuente: YWP)</a:t>
            </a:r>
            <a:endParaRPr/>
          </a:p>
        </p:txBody>
      </p:sp>
      <p:sp>
        <p:nvSpPr>
          <p:cNvPr id="287" name="Google Shape;287;p7"/>
          <p:cNvSpPr/>
          <p:nvPr/>
        </p:nvSpPr>
        <p:spPr>
          <a:xfrm>
            <a:off x="11731219" y="5325561"/>
            <a:ext cx="5832824" cy="3911727"/>
          </a:xfrm>
          <a:custGeom>
            <a:avLst/>
            <a:gdLst/>
            <a:ahLst/>
            <a:cxnLst/>
            <a:rect l="l" t="t" r="r" b="b"/>
            <a:pathLst>
              <a:path w="7777099" h="5215636" extrusionOk="0">
                <a:moveTo>
                  <a:pt x="0" y="0"/>
                </a:moveTo>
                <a:lnTo>
                  <a:pt x="7777099" y="0"/>
                </a:lnTo>
                <a:lnTo>
                  <a:pt x="7777099" y="5215636"/>
                </a:lnTo>
                <a:lnTo>
                  <a:pt x="0" y="52156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11576"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288" name="Google Shape;288;p7"/>
          <p:cNvGraphicFramePr/>
          <p:nvPr/>
        </p:nvGraphicFramePr>
        <p:xfrm>
          <a:off x="11731221" y="2153141"/>
          <a:ext cx="5803875" cy="2794025"/>
        </p:xfrm>
        <a:graphic>
          <a:graphicData uri="http://schemas.openxmlformats.org/drawingml/2006/table">
            <a:tbl>
              <a:tblPr>
                <a:noFill/>
                <a:tableStyleId>{2928895D-375D-4220-AC02-39162D87C2D9}</a:tableStyleId>
              </a:tblPr>
              <a:tblGrid>
                <a:gridCol w="236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7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Values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 1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1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2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3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 2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4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5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6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 3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7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8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9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 4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10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11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12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9" name="Google Shape;289;p7"/>
          <p:cNvSpPr txBox="1"/>
          <p:nvPr/>
        </p:nvSpPr>
        <p:spPr>
          <a:xfrm>
            <a:off x="11716855" y="1743199"/>
            <a:ext cx="5764921" cy="287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Tabla 1: cómo poner el título de la tabla. (Fuente: YWP) </a:t>
            </a:r>
            <a:endParaRPr/>
          </a:p>
        </p:txBody>
      </p:sp>
      <p:sp>
        <p:nvSpPr>
          <p:cNvPr id="291" name="Google Shape;291;p7"/>
          <p:cNvSpPr/>
          <p:nvPr/>
        </p:nvSpPr>
        <p:spPr>
          <a:xfrm rot="-2900837">
            <a:off x="-485469" y="3310166"/>
            <a:ext cx="17978417" cy="11896269"/>
          </a:xfrm>
          <a:custGeom>
            <a:avLst/>
            <a:gdLst/>
            <a:ahLst/>
            <a:cxnLst/>
            <a:rect l="l" t="t" r="r" b="b"/>
            <a:pathLst>
              <a:path w="17978417" h="11896269" extrusionOk="0">
                <a:moveTo>
                  <a:pt x="0" y="0"/>
                </a:moveTo>
                <a:lnTo>
                  <a:pt x="17978416" y="0"/>
                </a:lnTo>
                <a:lnTo>
                  <a:pt x="17978416" y="11896268"/>
                </a:lnTo>
                <a:lnTo>
                  <a:pt x="0" y="11896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92" name="Google Shape;292;p7"/>
          <p:cNvSpPr txBox="1"/>
          <p:nvPr/>
        </p:nvSpPr>
        <p:spPr>
          <a:xfrm>
            <a:off x="207620" y="229124"/>
            <a:ext cx="5071215" cy="8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6" b="1" i="0" u="none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2026 MADRID</a:t>
            </a:r>
            <a:endParaRPr/>
          </a:p>
        </p:txBody>
      </p:sp>
      <p:sp>
        <p:nvSpPr>
          <p:cNvPr id="293" name="Google Shape;293;p7"/>
          <p:cNvSpPr/>
          <p:nvPr/>
        </p:nvSpPr>
        <p:spPr>
          <a:xfrm>
            <a:off x="-37559" y="131131"/>
            <a:ext cx="18363118" cy="990600"/>
          </a:xfrm>
          <a:custGeom>
            <a:avLst/>
            <a:gdLst/>
            <a:ahLst/>
            <a:cxnLst/>
            <a:rect l="l" t="t" r="r" b="b"/>
            <a:pathLst>
              <a:path w="24484157" h="1320800" extrusionOk="0">
                <a:moveTo>
                  <a:pt x="0" y="0"/>
                </a:moveTo>
                <a:lnTo>
                  <a:pt x="24484157" y="0"/>
                </a:lnTo>
                <a:lnTo>
                  <a:pt x="24484157" y="1320800"/>
                </a:lnTo>
                <a:lnTo>
                  <a:pt x="0" y="1320800"/>
                </a:lnTo>
                <a:close/>
              </a:path>
            </a:pathLst>
          </a:custGeom>
          <a:solidFill>
            <a:srgbClr val="DCE6F2">
              <a:alpha val="19608"/>
            </a:srgbClr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294" name="Google Shape;294;p7"/>
          <p:cNvGrpSpPr/>
          <p:nvPr/>
        </p:nvGrpSpPr>
        <p:grpSpPr>
          <a:xfrm>
            <a:off x="5958826" y="-19050"/>
            <a:ext cx="12254057" cy="1146572"/>
            <a:chOff x="0" y="0"/>
            <a:chExt cx="16338742" cy="1528763"/>
          </a:xfrm>
        </p:grpSpPr>
        <p:sp>
          <p:nvSpPr>
            <p:cNvPr id="295" name="Google Shape;295;p7"/>
            <p:cNvSpPr/>
            <p:nvPr/>
          </p:nvSpPr>
          <p:spPr>
            <a:xfrm>
              <a:off x="0" y="479167"/>
              <a:ext cx="2762907" cy="820238"/>
            </a:xfrm>
            <a:custGeom>
              <a:avLst/>
              <a:gdLst/>
              <a:ahLst/>
              <a:cxnLst/>
              <a:rect l="l" t="t" r="r" b="b"/>
              <a:pathLst>
                <a:path w="2762907" h="820238" extrusionOk="0">
                  <a:moveTo>
                    <a:pt x="0" y="0"/>
                  </a:moveTo>
                  <a:lnTo>
                    <a:pt x="2762907" y="0"/>
                  </a:lnTo>
                  <a:lnTo>
                    <a:pt x="2762907" y="820238"/>
                  </a:lnTo>
                  <a:lnTo>
                    <a:pt x="0" y="820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8180158" y="366582"/>
              <a:ext cx="3824694" cy="901019"/>
            </a:xfrm>
            <a:custGeom>
              <a:avLst/>
              <a:gdLst/>
              <a:ahLst/>
              <a:cxnLst/>
              <a:rect l="l" t="t" r="r" b="b"/>
              <a:pathLst>
                <a:path w="3824694" h="901019" extrusionOk="0">
                  <a:moveTo>
                    <a:pt x="0" y="0"/>
                  </a:moveTo>
                  <a:lnTo>
                    <a:pt x="3824694" y="0"/>
                  </a:lnTo>
                  <a:lnTo>
                    <a:pt x="3824694" y="901020"/>
                  </a:lnTo>
                  <a:lnTo>
                    <a:pt x="0" y="901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4144066" y="441450"/>
              <a:ext cx="2654934" cy="895673"/>
            </a:xfrm>
            <a:custGeom>
              <a:avLst/>
              <a:gdLst/>
              <a:ahLst/>
              <a:cxnLst/>
              <a:rect l="l" t="t" r="r" b="b"/>
              <a:pathLst>
                <a:path w="2654934" h="895673" extrusionOk="0">
                  <a:moveTo>
                    <a:pt x="0" y="0"/>
                  </a:moveTo>
                  <a:lnTo>
                    <a:pt x="2654934" y="0"/>
                  </a:lnTo>
                  <a:lnTo>
                    <a:pt x="2654934" y="895672"/>
                  </a:lnTo>
                  <a:lnTo>
                    <a:pt x="0" y="895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13386011" y="0"/>
              <a:ext cx="2952731" cy="1528763"/>
            </a:xfrm>
            <a:custGeom>
              <a:avLst/>
              <a:gdLst/>
              <a:ahLst/>
              <a:cxnLst/>
              <a:rect l="l" t="t" r="r" b="b"/>
              <a:pathLst>
                <a:path w="2952731" h="1528763" extrusionOk="0">
                  <a:moveTo>
                    <a:pt x="0" y="0"/>
                  </a:moveTo>
                  <a:lnTo>
                    <a:pt x="2952731" y="0"/>
                  </a:lnTo>
                  <a:lnTo>
                    <a:pt x="2952731" y="1528763"/>
                  </a:lnTo>
                  <a:lnTo>
                    <a:pt x="0" y="1528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Google Shape;169;p2">
            <a:extLst>
              <a:ext uri="{FF2B5EF4-FFF2-40B4-BE49-F238E27FC236}">
                <a16:creationId xmlns:a16="http://schemas.microsoft.com/office/drawing/2014/main" id="{ECA53475-0983-ABC9-F19A-31D3FFF16B2E}"/>
              </a:ext>
            </a:extLst>
          </p:cNvPr>
          <p:cNvSpPr/>
          <p:nvPr/>
        </p:nvSpPr>
        <p:spPr>
          <a:xfrm>
            <a:off x="0" y="-30759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9E36849C-1205-BED9-A3C5-B82E462F6E07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937" y="8288641"/>
            <a:ext cx="6234595" cy="2493209"/>
          </a:xfrm>
          <a:prstGeom prst="rect">
            <a:avLst/>
          </a:prstGeom>
        </p:spPr>
      </p:pic>
      <p:sp>
        <p:nvSpPr>
          <p:cNvPr id="6" name="Google Shape;161;p2">
            <a:extLst>
              <a:ext uri="{FF2B5EF4-FFF2-40B4-BE49-F238E27FC236}">
                <a16:creationId xmlns:a16="http://schemas.microsoft.com/office/drawing/2014/main" id="{CDC31FB2-4AAE-6493-3446-ABA06948FD02}"/>
              </a:ext>
            </a:extLst>
          </p:cNvPr>
          <p:cNvSpPr txBox="1"/>
          <p:nvPr/>
        </p:nvSpPr>
        <p:spPr>
          <a:xfrm>
            <a:off x="15702886" y="9656641"/>
            <a:ext cx="2133600" cy="41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8"/>
          <p:cNvSpPr/>
          <p:nvPr/>
        </p:nvSpPr>
        <p:spPr>
          <a:xfrm>
            <a:off x="0" y="10108197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309" name="Google Shape;309;p8"/>
          <p:cNvGrpSpPr/>
          <p:nvPr/>
        </p:nvGrpSpPr>
        <p:grpSpPr>
          <a:xfrm>
            <a:off x="7462120" y="2239243"/>
            <a:ext cx="3363765" cy="986943"/>
            <a:chOff x="0" y="0"/>
            <a:chExt cx="4485019" cy="1315924"/>
          </a:xfrm>
        </p:grpSpPr>
        <p:sp>
          <p:nvSpPr>
            <p:cNvPr id="310" name="Google Shape;310;p8"/>
            <p:cNvSpPr/>
            <p:nvPr/>
          </p:nvSpPr>
          <p:spPr>
            <a:xfrm>
              <a:off x="0" y="0"/>
              <a:ext cx="4485019" cy="1315924"/>
            </a:xfrm>
            <a:custGeom>
              <a:avLst/>
              <a:gdLst/>
              <a:ahLst/>
              <a:cxnLst/>
              <a:rect l="l" t="t" r="r" b="b"/>
              <a:pathLst>
                <a:path w="4485019" h="1315924" extrusionOk="0">
                  <a:moveTo>
                    <a:pt x="0" y="0"/>
                  </a:moveTo>
                  <a:lnTo>
                    <a:pt x="4485019" y="0"/>
                  </a:lnTo>
                  <a:lnTo>
                    <a:pt x="4485019" y="1315924"/>
                  </a:lnTo>
                  <a:lnTo>
                    <a:pt x="0" y="1315924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55665" r="-51028" b="-44929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1" name="Google Shape;311;p8"/>
            <p:cNvSpPr txBox="1"/>
            <p:nvPr/>
          </p:nvSpPr>
          <p:spPr>
            <a:xfrm>
              <a:off x="0" y="38100"/>
              <a:ext cx="4485013" cy="1277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>
                  <a:solidFill>
                    <a:srgbClr val="000000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Agradecimientos</a:t>
              </a:r>
              <a:endParaRPr/>
            </a:p>
          </p:txBody>
        </p:sp>
      </p:grpSp>
      <p:sp>
        <p:nvSpPr>
          <p:cNvPr id="312" name="Google Shape;312;p8"/>
          <p:cNvSpPr/>
          <p:nvPr/>
        </p:nvSpPr>
        <p:spPr>
          <a:xfrm>
            <a:off x="0" y="3823289"/>
            <a:ext cx="18325559" cy="6463711"/>
          </a:xfrm>
          <a:custGeom>
            <a:avLst/>
            <a:gdLst/>
            <a:ahLst/>
            <a:cxnLst/>
            <a:rect l="l" t="t" r="r" b="b"/>
            <a:pathLst>
              <a:path w="18325559" h="6463711" extrusionOk="0">
                <a:moveTo>
                  <a:pt x="0" y="0"/>
                </a:moveTo>
                <a:lnTo>
                  <a:pt x="18325559" y="0"/>
                </a:lnTo>
                <a:lnTo>
                  <a:pt x="18325559" y="6463711"/>
                </a:lnTo>
                <a:lnTo>
                  <a:pt x="0" y="64637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5000"/>
            </a:blip>
            <a:stretch>
              <a:fillRect l="-83" t="-46532" b="-42869"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13" name="Google Shape;313;p8"/>
          <p:cNvSpPr/>
          <p:nvPr/>
        </p:nvSpPr>
        <p:spPr>
          <a:xfrm rot="-2900837">
            <a:off x="-485469" y="3310166"/>
            <a:ext cx="17978417" cy="11896269"/>
          </a:xfrm>
          <a:custGeom>
            <a:avLst/>
            <a:gdLst/>
            <a:ahLst/>
            <a:cxnLst/>
            <a:rect l="l" t="t" r="r" b="b"/>
            <a:pathLst>
              <a:path w="17978417" h="11896269" extrusionOk="0">
                <a:moveTo>
                  <a:pt x="0" y="0"/>
                </a:moveTo>
                <a:lnTo>
                  <a:pt x="17978416" y="0"/>
                </a:lnTo>
                <a:lnTo>
                  <a:pt x="17978416" y="11896268"/>
                </a:lnTo>
                <a:lnTo>
                  <a:pt x="0" y="11896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14" name="Google Shape;314;p8"/>
          <p:cNvSpPr txBox="1"/>
          <p:nvPr/>
        </p:nvSpPr>
        <p:spPr>
          <a:xfrm>
            <a:off x="207620" y="229124"/>
            <a:ext cx="5071215" cy="8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6" b="1" i="0" u="none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2026 MADRID</a:t>
            </a:r>
            <a:endParaRPr/>
          </a:p>
        </p:txBody>
      </p:sp>
      <p:sp>
        <p:nvSpPr>
          <p:cNvPr id="315" name="Google Shape;315;p8"/>
          <p:cNvSpPr/>
          <p:nvPr/>
        </p:nvSpPr>
        <p:spPr>
          <a:xfrm>
            <a:off x="-37559" y="131131"/>
            <a:ext cx="18363118" cy="990600"/>
          </a:xfrm>
          <a:custGeom>
            <a:avLst/>
            <a:gdLst/>
            <a:ahLst/>
            <a:cxnLst/>
            <a:rect l="l" t="t" r="r" b="b"/>
            <a:pathLst>
              <a:path w="24484157" h="1320800" extrusionOk="0">
                <a:moveTo>
                  <a:pt x="0" y="0"/>
                </a:moveTo>
                <a:lnTo>
                  <a:pt x="24484157" y="0"/>
                </a:lnTo>
                <a:lnTo>
                  <a:pt x="24484157" y="1320800"/>
                </a:lnTo>
                <a:lnTo>
                  <a:pt x="0" y="1320800"/>
                </a:lnTo>
                <a:close/>
              </a:path>
            </a:pathLst>
          </a:custGeom>
          <a:solidFill>
            <a:srgbClr val="DCE6F2">
              <a:alpha val="19608"/>
            </a:srgbClr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316" name="Google Shape;316;p8"/>
          <p:cNvGrpSpPr/>
          <p:nvPr/>
        </p:nvGrpSpPr>
        <p:grpSpPr>
          <a:xfrm>
            <a:off x="5958826" y="-19050"/>
            <a:ext cx="12254057" cy="1146572"/>
            <a:chOff x="0" y="0"/>
            <a:chExt cx="16338742" cy="1528763"/>
          </a:xfrm>
        </p:grpSpPr>
        <p:sp>
          <p:nvSpPr>
            <p:cNvPr id="317" name="Google Shape;317;p8"/>
            <p:cNvSpPr/>
            <p:nvPr/>
          </p:nvSpPr>
          <p:spPr>
            <a:xfrm>
              <a:off x="0" y="479167"/>
              <a:ext cx="2762907" cy="820238"/>
            </a:xfrm>
            <a:custGeom>
              <a:avLst/>
              <a:gdLst/>
              <a:ahLst/>
              <a:cxnLst/>
              <a:rect l="l" t="t" r="r" b="b"/>
              <a:pathLst>
                <a:path w="2762907" h="820238" extrusionOk="0">
                  <a:moveTo>
                    <a:pt x="0" y="0"/>
                  </a:moveTo>
                  <a:lnTo>
                    <a:pt x="2762907" y="0"/>
                  </a:lnTo>
                  <a:lnTo>
                    <a:pt x="2762907" y="820238"/>
                  </a:lnTo>
                  <a:lnTo>
                    <a:pt x="0" y="820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8" name="Google Shape;318;p8"/>
            <p:cNvSpPr/>
            <p:nvPr/>
          </p:nvSpPr>
          <p:spPr>
            <a:xfrm>
              <a:off x="8180158" y="366582"/>
              <a:ext cx="3824694" cy="901019"/>
            </a:xfrm>
            <a:custGeom>
              <a:avLst/>
              <a:gdLst/>
              <a:ahLst/>
              <a:cxnLst/>
              <a:rect l="l" t="t" r="r" b="b"/>
              <a:pathLst>
                <a:path w="3824694" h="901019" extrusionOk="0">
                  <a:moveTo>
                    <a:pt x="0" y="0"/>
                  </a:moveTo>
                  <a:lnTo>
                    <a:pt x="3824694" y="0"/>
                  </a:lnTo>
                  <a:lnTo>
                    <a:pt x="3824694" y="901020"/>
                  </a:lnTo>
                  <a:lnTo>
                    <a:pt x="0" y="901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4144066" y="441450"/>
              <a:ext cx="2654934" cy="895673"/>
            </a:xfrm>
            <a:custGeom>
              <a:avLst/>
              <a:gdLst/>
              <a:ahLst/>
              <a:cxnLst/>
              <a:rect l="l" t="t" r="r" b="b"/>
              <a:pathLst>
                <a:path w="2654934" h="895673" extrusionOk="0">
                  <a:moveTo>
                    <a:pt x="0" y="0"/>
                  </a:moveTo>
                  <a:lnTo>
                    <a:pt x="2654934" y="0"/>
                  </a:lnTo>
                  <a:lnTo>
                    <a:pt x="2654934" y="895672"/>
                  </a:lnTo>
                  <a:lnTo>
                    <a:pt x="0" y="895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13386011" y="0"/>
              <a:ext cx="2952731" cy="1528763"/>
            </a:xfrm>
            <a:custGeom>
              <a:avLst/>
              <a:gdLst/>
              <a:ahLst/>
              <a:cxnLst/>
              <a:rect l="l" t="t" r="r" b="b"/>
              <a:pathLst>
                <a:path w="2952731" h="1528763" extrusionOk="0">
                  <a:moveTo>
                    <a:pt x="0" y="0"/>
                  </a:moveTo>
                  <a:lnTo>
                    <a:pt x="2952731" y="0"/>
                  </a:lnTo>
                  <a:lnTo>
                    <a:pt x="2952731" y="1528763"/>
                  </a:lnTo>
                  <a:lnTo>
                    <a:pt x="0" y="1528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Google Shape;169;p2">
            <a:extLst>
              <a:ext uri="{FF2B5EF4-FFF2-40B4-BE49-F238E27FC236}">
                <a16:creationId xmlns:a16="http://schemas.microsoft.com/office/drawing/2014/main" id="{49ADA7B4-70EB-60D6-BB8E-7FF332E957EF}"/>
              </a:ext>
            </a:extLst>
          </p:cNvPr>
          <p:cNvSpPr/>
          <p:nvPr/>
        </p:nvSpPr>
        <p:spPr>
          <a:xfrm>
            <a:off x="0" y="-30759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297</Words>
  <Application>Microsoft Office PowerPoint</Application>
  <PresentationFormat>Custom</PresentationFormat>
  <Paragraphs>74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Barlow Condensed</vt:lpstr>
      <vt:lpstr>Calibri</vt:lpstr>
      <vt:lpstr>Arial</vt:lpstr>
      <vt:lpstr>Barlow Condensed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Rebecca Serna Garcia</cp:lastModifiedBy>
  <cp:revision>4</cp:revision>
  <dcterms:created xsi:type="dcterms:W3CDTF">2006-08-16T00:00:00Z</dcterms:created>
  <dcterms:modified xsi:type="dcterms:W3CDTF">2026-09-17T18:10:32Z</dcterms:modified>
</cp:coreProperties>
</file>