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0275213" cy="42803763"/>
  <p:notesSz cx="6797675" cy="9929813"/>
  <p:defaultTextStyle>
    <a:defPPr>
      <a:defRPr lang="en-GB"/>
    </a:defPPr>
    <a:lvl1pPr algn="l" rtl="0" eaLnBrk="0" fontAlgn="base" hangingPunct="0">
      <a:spcBef>
        <a:spcPct val="0"/>
      </a:spcBef>
      <a:spcAft>
        <a:spcPct val="0"/>
      </a:spcAft>
      <a:defRPr sz="2300" kern="1200">
        <a:solidFill>
          <a:schemeClr val="tx1"/>
        </a:solidFill>
        <a:latin typeface="Times New Roman" panose="02020603050405020304" pitchFamily="18" charset="0"/>
        <a:ea typeface="+mn-ea"/>
        <a:cs typeface="+mn-cs"/>
      </a:defRPr>
    </a:lvl1pPr>
    <a:lvl2pPr marL="438150" indent="19050" algn="l" rtl="0" eaLnBrk="0" fontAlgn="base" hangingPunct="0">
      <a:spcBef>
        <a:spcPct val="0"/>
      </a:spcBef>
      <a:spcAft>
        <a:spcPct val="0"/>
      </a:spcAft>
      <a:defRPr sz="2300" kern="1200">
        <a:solidFill>
          <a:schemeClr val="tx1"/>
        </a:solidFill>
        <a:latin typeface="Times New Roman" panose="02020603050405020304" pitchFamily="18" charset="0"/>
        <a:ea typeface="+mn-ea"/>
        <a:cs typeface="+mn-cs"/>
      </a:defRPr>
    </a:lvl2pPr>
    <a:lvl3pPr marL="876300" indent="38100" algn="l" rtl="0" eaLnBrk="0" fontAlgn="base" hangingPunct="0">
      <a:spcBef>
        <a:spcPct val="0"/>
      </a:spcBef>
      <a:spcAft>
        <a:spcPct val="0"/>
      </a:spcAft>
      <a:defRPr sz="2300" kern="1200">
        <a:solidFill>
          <a:schemeClr val="tx1"/>
        </a:solidFill>
        <a:latin typeface="Times New Roman" panose="02020603050405020304" pitchFamily="18" charset="0"/>
        <a:ea typeface="+mn-ea"/>
        <a:cs typeface="+mn-cs"/>
      </a:defRPr>
    </a:lvl3pPr>
    <a:lvl4pPr marL="1314450" indent="57150" algn="l" rtl="0" eaLnBrk="0" fontAlgn="base" hangingPunct="0">
      <a:spcBef>
        <a:spcPct val="0"/>
      </a:spcBef>
      <a:spcAft>
        <a:spcPct val="0"/>
      </a:spcAft>
      <a:defRPr sz="2300" kern="1200">
        <a:solidFill>
          <a:schemeClr val="tx1"/>
        </a:solidFill>
        <a:latin typeface="Times New Roman" panose="02020603050405020304" pitchFamily="18" charset="0"/>
        <a:ea typeface="+mn-ea"/>
        <a:cs typeface="+mn-cs"/>
      </a:defRPr>
    </a:lvl4pPr>
    <a:lvl5pPr marL="1752600" indent="76200" algn="l" rtl="0" eaLnBrk="0" fontAlgn="base" hangingPunct="0">
      <a:spcBef>
        <a:spcPct val="0"/>
      </a:spcBef>
      <a:spcAft>
        <a:spcPct val="0"/>
      </a:spcAft>
      <a:defRPr sz="2300" kern="1200">
        <a:solidFill>
          <a:schemeClr val="tx1"/>
        </a:solidFill>
        <a:latin typeface="Times New Roman" panose="02020603050405020304" pitchFamily="18" charset="0"/>
        <a:ea typeface="+mn-ea"/>
        <a:cs typeface="+mn-cs"/>
      </a:defRPr>
    </a:lvl5pPr>
    <a:lvl6pPr marL="2286000" algn="l" defTabSz="914400" rtl="0" eaLnBrk="1" latinLnBrk="0" hangingPunct="1">
      <a:defRPr sz="2300" kern="1200">
        <a:solidFill>
          <a:schemeClr val="tx1"/>
        </a:solidFill>
        <a:latin typeface="Times New Roman" panose="02020603050405020304" pitchFamily="18" charset="0"/>
        <a:ea typeface="+mn-ea"/>
        <a:cs typeface="+mn-cs"/>
      </a:defRPr>
    </a:lvl6pPr>
    <a:lvl7pPr marL="2743200" algn="l" defTabSz="914400" rtl="0" eaLnBrk="1" latinLnBrk="0" hangingPunct="1">
      <a:defRPr sz="2300" kern="1200">
        <a:solidFill>
          <a:schemeClr val="tx1"/>
        </a:solidFill>
        <a:latin typeface="Times New Roman" panose="02020603050405020304" pitchFamily="18" charset="0"/>
        <a:ea typeface="+mn-ea"/>
        <a:cs typeface="+mn-cs"/>
      </a:defRPr>
    </a:lvl7pPr>
    <a:lvl8pPr marL="3200400" algn="l" defTabSz="914400" rtl="0" eaLnBrk="1" latinLnBrk="0" hangingPunct="1">
      <a:defRPr sz="2300" kern="1200">
        <a:solidFill>
          <a:schemeClr val="tx1"/>
        </a:solidFill>
        <a:latin typeface="Times New Roman" panose="02020603050405020304" pitchFamily="18" charset="0"/>
        <a:ea typeface="+mn-ea"/>
        <a:cs typeface="+mn-cs"/>
      </a:defRPr>
    </a:lvl8pPr>
    <a:lvl9pPr marL="3657600" algn="l" defTabSz="914400" rtl="0" eaLnBrk="1" latinLnBrk="0" hangingPunct="1">
      <a:defRPr sz="23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830">
          <p15:clr>
            <a:srgbClr val="A4A3A4"/>
          </p15:clr>
        </p15:guide>
        <p15:guide id="2" pos="10298">
          <p15:clr>
            <a:srgbClr val="A4A3A4"/>
          </p15:clr>
        </p15:guide>
      </p15:sldGuideLst>
    </p:ext>
    <p:ext uri="{2D200454-40CA-4A62-9FC3-DE9A4176ACB9}">
      <p15:notesGuideLst xmlns:p15="http://schemas.microsoft.com/office/powerpoint/2012/main">
        <p15:guide id="1" orient="horz" pos="10925">
          <p15:clr>
            <a:srgbClr val="A4A3A4"/>
          </p15:clr>
        </p15:guide>
        <p15:guide id="2" pos="76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414646"/>
    <a:srgbClr val="008000"/>
    <a:srgbClr val="FFFF00"/>
    <a:srgbClr val="000099"/>
    <a:srgbClr val="0066FF"/>
    <a:srgbClr val="FFFF66"/>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0" autoAdjust="0"/>
    <p:restoredTop sz="95627" autoAdjust="0"/>
  </p:normalViewPr>
  <p:slideViewPr>
    <p:cSldViewPr>
      <p:cViewPr>
        <p:scale>
          <a:sx n="20" d="100"/>
          <a:sy n="20" d="100"/>
        </p:scale>
        <p:origin x="1596" y="12"/>
      </p:cViewPr>
      <p:guideLst>
        <p:guide orient="horz" pos="10830"/>
        <p:guide pos="10298"/>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2" d="100"/>
          <a:sy n="42" d="100"/>
        </p:scale>
        <p:origin x="-1275" y="-92"/>
      </p:cViewPr>
      <p:guideLst>
        <p:guide orient="horz" pos="10925"/>
        <p:guide pos="76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88E4CE8-6852-4025-A253-EFC896AAB117}"/>
              </a:ext>
            </a:extLst>
          </p:cNvPr>
          <p:cNvSpPr>
            <a:spLocks noGrp="1" noChangeArrowheads="1"/>
          </p:cNvSpPr>
          <p:nvPr>
            <p:ph type="hdr" sz="quarter"/>
          </p:nvPr>
        </p:nvSpPr>
        <p:spPr bwMode="auto">
          <a:xfrm>
            <a:off x="-30163" y="9525"/>
            <a:ext cx="296227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240" tIns="0" rIns="19240" bIns="0" numCol="1" anchor="t" anchorCtr="0" compatLnSpc="1">
            <a:prstTxWarp prst="textNoShape">
              <a:avLst/>
            </a:prstTxWarp>
          </a:bodyPr>
          <a:lstStyle>
            <a:lvl1pPr defTabSz="769803">
              <a:defRPr sz="1000" i="1"/>
            </a:lvl1pPr>
          </a:lstStyle>
          <a:p>
            <a:pPr>
              <a:defRPr/>
            </a:pPr>
            <a:endParaRPr lang="en-GB"/>
          </a:p>
        </p:txBody>
      </p:sp>
      <p:sp>
        <p:nvSpPr>
          <p:cNvPr id="2051" name="Rectangle 3">
            <a:extLst>
              <a:ext uri="{FF2B5EF4-FFF2-40B4-BE49-F238E27FC236}">
                <a16:creationId xmlns:a16="http://schemas.microsoft.com/office/drawing/2014/main" id="{2AA293B4-E6C6-4AD5-A62D-38CA11E11C88}"/>
              </a:ext>
            </a:extLst>
          </p:cNvPr>
          <p:cNvSpPr>
            <a:spLocks noGrp="1" noChangeArrowheads="1"/>
          </p:cNvSpPr>
          <p:nvPr>
            <p:ph type="dt" idx="1"/>
          </p:nvPr>
        </p:nvSpPr>
        <p:spPr bwMode="auto">
          <a:xfrm>
            <a:off x="3865563" y="9525"/>
            <a:ext cx="2962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240" tIns="0" rIns="19240" bIns="0" numCol="1" anchor="t" anchorCtr="0" compatLnSpc="1">
            <a:prstTxWarp prst="textNoShape">
              <a:avLst/>
            </a:prstTxWarp>
          </a:bodyPr>
          <a:lstStyle>
            <a:lvl1pPr algn="r" defTabSz="769803">
              <a:defRPr sz="1000" i="1"/>
            </a:lvl1pPr>
          </a:lstStyle>
          <a:p>
            <a:pPr>
              <a:defRPr/>
            </a:pPr>
            <a:endParaRPr lang="en-GB"/>
          </a:p>
        </p:txBody>
      </p:sp>
      <p:sp>
        <p:nvSpPr>
          <p:cNvPr id="2052" name="Rectangle 4">
            <a:extLst>
              <a:ext uri="{FF2B5EF4-FFF2-40B4-BE49-F238E27FC236}">
                <a16:creationId xmlns:a16="http://schemas.microsoft.com/office/drawing/2014/main" id="{5DBE5EB5-1C49-4079-9503-D46548ADC068}"/>
              </a:ext>
            </a:extLst>
          </p:cNvPr>
          <p:cNvSpPr>
            <a:spLocks noGrp="1" noRot="1" noChangeAspect="1" noChangeArrowheads="1" noTextEdit="1"/>
          </p:cNvSpPr>
          <p:nvPr>
            <p:ph type="sldImg" idx="2"/>
          </p:nvPr>
        </p:nvSpPr>
        <p:spPr bwMode="auto">
          <a:xfrm>
            <a:off x="2111375" y="779463"/>
            <a:ext cx="2576513" cy="364331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6BA0137A-3DD4-4B4E-ABD3-5DED2065DA9E}"/>
              </a:ext>
            </a:extLst>
          </p:cNvPr>
          <p:cNvSpPr>
            <a:spLocks noGrp="1" noChangeArrowheads="1"/>
          </p:cNvSpPr>
          <p:nvPr>
            <p:ph type="body" sz="quarter" idx="3"/>
          </p:nvPr>
        </p:nvSpPr>
        <p:spPr bwMode="auto">
          <a:xfrm>
            <a:off x="908050" y="4735513"/>
            <a:ext cx="498157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90" tIns="46496" rIns="92990" bIns="4649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054" name="Rectangle 6">
            <a:extLst>
              <a:ext uri="{FF2B5EF4-FFF2-40B4-BE49-F238E27FC236}">
                <a16:creationId xmlns:a16="http://schemas.microsoft.com/office/drawing/2014/main" id="{D8054C79-B7DE-4066-9A6D-13431B50EB7D}"/>
              </a:ext>
            </a:extLst>
          </p:cNvPr>
          <p:cNvSpPr>
            <a:spLocks noGrp="1" noChangeArrowheads="1"/>
          </p:cNvSpPr>
          <p:nvPr>
            <p:ph type="ftr" sz="quarter" idx="4"/>
          </p:nvPr>
        </p:nvSpPr>
        <p:spPr bwMode="auto">
          <a:xfrm>
            <a:off x="-30163" y="9461500"/>
            <a:ext cx="296227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240" tIns="0" rIns="19240" bIns="0" numCol="1" anchor="b" anchorCtr="0" compatLnSpc="1">
            <a:prstTxWarp prst="textNoShape">
              <a:avLst/>
            </a:prstTxWarp>
          </a:bodyPr>
          <a:lstStyle>
            <a:lvl1pPr defTabSz="769803">
              <a:defRPr sz="1000" i="1"/>
            </a:lvl1pPr>
          </a:lstStyle>
          <a:p>
            <a:pPr>
              <a:defRPr/>
            </a:pPr>
            <a:endParaRPr lang="en-GB"/>
          </a:p>
        </p:txBody>
      </p:sp>
      <p:sp>
        <p:nvSpPr>
          <p:cNvPr id="2055" name="Rectangle 7">
            <a:extLst>
              <a:ext uri="{FF2B5EF4-FFF2-40B4-BE49-F238E27FC236}">
                <a16:creationId xmlns:a16="http://schemas.microsoft.com/office/drawing/2014/main" id="{8E46F662-DACD-4F6C-85D1-1CD0ABA3B5CB}"/>
              </a:ext>
            </a:extLst>
          </p:cNvPr>
          <p:cNvSpPr>
            <a:spLocks noGrp="1" noChangeArrowheads="1"/>
          </p:cNvSpPr>
          <p:nvPr>
            <p:ph type="sldNum" sz="quarter" idx="5"/>
          </p:nvPr>
        </p:nvSpPr>
        <p:spPr bwMode="auto">
          <a:xfrm>
            <a:off x="3865563" y="9461500"/>
            <a:ext cx="2962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240" tIns="0" rIns="19240" bIns="0" numCol="1" anchor="b" anchorCtr="0" compatLnSpc="1">
            <a:prstTxWarp prst="textNoShape">
              <a:avLst/>
            </a:prstTxWarp>
          </a:bodyPr>
          <a:lstStyle>
            <a:lvl1pPr algn="r" defTabSz="768350">
              <a:defRPr sz="1000" i="1"/>
            </a:lvl1pPr>
          </a:lstStyle>
          <a:p>
            <a:fld id="{04B9E1F7-7D99-4AB7-9F76-03D620CE5951}" type="slidenum">
              <a:rPr lang="en-GB" altLang="es-ES"/>
              <a:pPr/>
              <a:t>‹Nº›</a:t>
            </a:fld>
            <a:endParaRPr lang="en-GB" altLang="es-ES"/>
          </a:p>
        </p:txBody>
      </p:sp>
    </p:spTree>
  </p:cSld>
  <p:clrMap bg1="lt1" tx1="dk1" bg2="lt2" tx2="dk2" accent1="accent1" accent2="accent2" accent3="accent3" accent4="accent4" accent5="accent5" accent6="accent6" hlink="hlink" folHlink="folHlink"/>
  <p:notesStyle>
    <a:lvl1pPr algn="l" defTabSz="730250" rtl="0" eaLnBrk="0" fontAlgn="base" hangingPunct="0">
      <a:spcBef>
        <a:spcPct val="30000"/>
      </a:spcBef>
      <a:spcAft>
        <a:spcPct val="0"/>
      </a:spcAft>
      <a:defRPr sz="1100" kern="1200">
        <a:solidFill>
          <a:schemeClr val="tx1"/>
        </a:solidFill>
        <a:latin typeface="Times New Roman" pitchFamily="18" charset="0"/>
        <a:ea typeface="+mn-ea"/>
        <a:cs typeface="+mn-cs"/>
      </a:defRPr>
    </a:lvl1pPr>
    <a:lvl2pPr marL="438150" algn="l" defTabSz="730250" rtl="0" eaLnBrk="0" fontAlgn="base" hangingPunct="0">
      <a:spcBef>
        <a:spcPct val="30000"/>
      </a:spcBef>
      <a:spcAft>
        <a:spcPct val="0"/>
      </a:spcAft>
      <a:defRPr sz="1100" kern="1200">
        <a:solidFill>
          <a:schemeClr val="tx1"/>
        </a:solidFill>
        <a:latin typeface="Times New Roman" pitchFamily="18" charset="0"/>
        <a:ea typeface="+mn-ea"/>
        <a:cs typeface="+mn-cs"/>
      </a:defRPr>
    </a:lvl2pPr>
    <a:lvl3pPr marL="876300" algn="l" defTabSz="730250" rtl="0" eaLnBrk="0" fontAlgn="base" hangingPunct="0">
      <a:spcBef>
        <a:spcPct val="30000"/>
      </a:spcBef>
      <a:spcAft>
        <a:spcPct val="0"/>
      </a:spcAft>
      <a:defRPr sz="1100" kern="1200">
        <a:solidFill>
          <a:schemeClr val="tx1"/>
        </a:solidFill>
        <a:latin typeface="Times New Roman" pitchFamily="18" charset="0"/>
        <a:ea typeface="+mn-ea"/>
        <a:cs typeface="+mn-cs"/>
      </a:defRPr>
    </a:lvl3pPr>
    <a:lvl4pPr marL="1314450" algn="l" defTabSz="730250" rtl="0" eaLnBrk="0" fontAlgn="base" hangingPunct="0">
      <a:spcBef>
        <a:spcPct val="30000"/>
      </a:spcBef>
      <a:spcAft>
        <a:spcPct val="0"/>
      </a:spcAft>
      <a:defRPr sz="1100" kern="1200">
        <a:solidFill>
          <a:schemeClr val="tx1"/>
        </a:solidFill>
        <a:latin typeface="Times New Roman" pitchFamily="18" charset="0"/>
        <a:ea typeface="+mn-ea"/>
        <a:cs typeface="+mn-cs"/>
      </a:defRPr>
    </a:lvl4pPr>
    <a:lvl5pPr marL="1752600" algn="l" defTabSz="730250" rtl="0" eaLnBrk="0" fontAlgn="base" hangingPunct="0">
      <a:spcBef>
        <a:spcPct val="30000"/>
      </a:spcBef>
      <a:spcAft>
        <a:spcPct val="0"/>
      </a:spcAft>
      <a:defRPr sz="1100" kern="1200">
        <a:solidFill>
          <a:schemeClr val="tx1"/>
        </a:solidFill>
        <a:latin typeface="Times New Roman" pitchFamily="18" charset="0"/>
        <a:ea typeface="+mn-ea"/>
        <a:cs typeface="+mn-cs"/>
      </a:defRPr>
    </a:lvl5pPr>
    <a:lvl6pPr marL="2192163" algn="l" defTabSz="876865" rtl="0" eaLnBrk="1" latinLnBrk="0" hangingPunct="1">
      <a:defRPr sz="1151" kern="1200">
        <a:solidFill>
          <a:schemeClr val="tx1"/>
        </a:solidFill>
        <a:latin typeface="+mn-lt"/>
        <a:ea typeface="+mn-ea"/>
        <a:cs typeface="+mn-cs"/>
      </a:defRPr>
    </a:lvl6pPr>
    <a:lvl7pPr marL="2630595" algn="l" defTabSz="876865" rtl="0" eaLnBrk="1" latinLnBrk="0" hangingPunct="1">
      <a:defRPr sz="1151" kern="1200">
        <a:solidFill>
          <a:schemeClr val="tx1"/>
        </a:solidFill>
        <a:latin typeface="+mn-lt"/>
        <a:ea typeface="+mn-ea"/>
        <a:cs typeface="+mn-cs"/>
      </a:defRPr>
    </a:lvl7pPr>
    <a:lvl8pPr marL="3069028" algn="l" defTabSz="876865" rtl="0" eaLnBrk="1" latinLnBrk="0" hangingPunct="1">
      <a:defRPr sz="1151" kern="1200">
        <a:solidFill>
          <a:schemeClr val="tx1"/>
        </a:solidFill>
        <a:latin typeface="+mn-lt"/>
        <a:ea typeface="+mn-ea"/>
        <a:cs typeface="+mn-cs"/>
      </a:defRPr>
    </a:lvl8pPr>
    <a:lvl9pPr marL="3507460" algn="l" defTabSz="876865" rtl="0" eaLnBrk="1" latinLnBrk="0" hangingPunct="1">
      <a:defRPr sz="115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BD7F53E3-ED11-4E09-82D0-ACB72D1AF528}"/>
              </a:ext>
            </a:extLst>
          </p:cNvPr>
          <p:cNvSpPr>
            <a:spLocks noGrp="1" noChangeArrowheads="1"/>
          </p:cNvSpPr>
          <p:nvPr>
            <p:ph type="sldNum" sz="quarter" idx="5"/>
          </p:nvPr>
        </p:nvSpPr>
        <p:spPr>
          <a:noFill/>
        </p:spPr>
        <p:txBody>
          <a:bodyPr/>
          <a:lstStyle>
            <a:lvl1pPr defTabSz="768350">
              <a:defRPr sz="2300">
                <a:solidFill>
                  <a:schemeClr val="tx1"/>
                </a:solidFill>
                <a:latin typeface="Times New Roman" panose="02020603050405020304" pitchFamily="18" charset="0"/>
              </a:defRPr>
            </a:lvl1pPr>
            <a:lvl2pPr marL="511175" indent="-195263" defTabSz="768350">
              <a:defRPr sz="2300">
                <a:solidFill>
                  <a:schemeClr val="tx1"/>
                </a:solidFill>
                <a:latin typeface="Times New Roman" panose="02020603050405020304" pitchFamily="18" charset="0"/>
              </a:defRPr>
            </a:lvl2pPr>
            <a:lvl3pPr marL="785813" indent="-157163" defTabSz="768350">
              <a:defRPr sz="2300">
                <a:solidFill>
                  <a:schemeClr val="tx1"/>
                </a:solidFill>
                <a:latin typeface="Times New Roman" panose="02020603050405020304" pitchFamily="18" charset="0"/>
              </a:defRPr>
            </a:lvl3pPr>
            <a:lvl4pPr marL="1101725" indent="-157163" defTabSz="768350">
              <a:defRPr sz="2300">
                <a:solidFill>
                  <a:schemeClr val="tx1"/>
                </a:solidFill>
                <a:latin typeface="Times New Roman" panose="02020603050405020304" pitchFamily="18" charset="0"/>
              </a:defRPr>
            </a:lvl4pPr>
            <a:lvl5pPr marL="1416050" indent="-157163" defTabSz="768350">
              <a:defRPr sz="2300">
                <a:solidFill>
                  <a:schemeClr val="tx1"/>
                </a:solidFill>
                <a:latin typeface="Times New Roman" panose="02020603050405020304" pitchFamily="18" charset="0"/>
              </a:defRPr>
            </a:lvl5pPr>
            <a:lvl6pPr marL="1873250" indent="-157163" defTabSz="768350" eaLnBrk="0" fontAlgn="base" hangingPunct="0">
              <a:spcBef>
                <a:spcPct val="0"/>
              </a:spcBef>
              <a:spcAft>
                <a:spcPct val="0"/>
              </a:spcAft>
              <a:defRPr sz="2300">
                <a:solidFill>
                  <a:schemeClr val="tx1"/>
                </a:solidFill>
                <a:latin typeface="Times New Roman" panose="02020603050405020304" pitchFamily="18" charset="0"/>
              </a:defRPr>
            </a:lvl6pPr>
            <a:lvl7pPr marL="2330450" indent="-157163" defTabSz="768350" eaLnBrk="0" fontAlgn="base" hangingPunct="0">
              <a:spcBef>
                <a:spcPct val="0"/>
              </a:spcBef>
              <a:spcAft>
                <a:spcPct val="0"/>
              </a:spcAft>
              <a:defRPr sz="2300">
                <a:solidFill>
                  <a:schemeClr val="tx1"/>
                </a:solidFill>
                <a:latin typeface="Times New Roman" panose="02020603050405020304" pitchFamily="18" charset="0"/>
              </a:defRPr>
            </a:lvl7pPr>
            <a:lvl8pPr marL="2787650" indent="-157163" defTabSz="768350" eaLnBrk="0" fontAlgn="base" hangingPunct="0">
              <a:spcBef>
                <a:spcPct val="0"/>
              </a:spcBef>
              <a:spcAft>
                <a:spcPct val="0"/>
              </a:spcAft>
              <a:defRPr sz="2300">
                <a:solidFill>
                  <a:schemeClr val="tx1"/>
                </a:solidFill>
                <a:latin typeface="Times New Roman" panose="02020603050405020304" pitchFamily="18" charset="0"/>
              </a:defRPr>
            </a:lvl8pPr>
            <a:lvl9pPr marL="3244850" indent="-157163" defTabSz="768350" eaLnBrk="0" fontAlgn="base" hangingPunct="0">
              <a:spcBef>
                <a:spcPct val="0"/>
              </a:spcBef>
              <a:spcAft>
                <a:spcPct val="0"/>
              </a:spcAft>
              <a:defRPr sz="2300">
                <a:solidFill>
                  <a:schemeClr val="tx1"/>
                </a:solidFill>
                <a:latin typeface="Times New Roman" panose="02020603050405020304" pitchFamily="18" charset="0"/>
              </a:defRPr>
            </a:lvl9pPr>
          </a:lstStyle>
          <a:p>
            <a:fld id="{FA37CE9E-6C19-4270-BAF4-395D7EC4372A}" type="slidenum">
              <a:rPr lang="en-GB" altLang="en-US" sz="1000"/>
              <a:pPr/>
              <a:t>1</a:t>
            </a:fld>
            <a:endParaRPr lang="en-GB" altLang="en-US" sz="1000"/>
          </a:p>
        </p:txBody>
      </p:sp>
      <p:sp>
        <p:nvSpPr>
          <p:cNvPr id="4099" name="Rectangle 2">
            <a:extLst>
              <a:ext uri="{FF2B5EF4-FFF2-40B4-BE49-F238E27FC236}">
                <a16:creationId xmlns:a16="http://schemas.microsoft.com/office/drawing/2014/main" id="{030C4F6F-8E25-4AEF-A506-04F0EAFC87CB}"/>
              </a:ext>
            </a:extLst>
          </p:cNvPr>
          <p:cNvSpPr>
            <a:spLocks noGrp="1" noRot="1" noChangeAspect="1" noChangeArrowheads="1" noTextEdit="1"/>
          </p:cNvSpPr>
          <p:nvPr>
            <p:ph type="sldImg"/>
          </p:nvPr>
        </p:nvSpPr>
        <p:spPr>
          <a:ln cap="flat"/>
        </p:spPr>
      </p:sp>
      <p:sp>
        <p:nvSpPr>
          <p:cNvPr id="4100" name="Rectangle 3">
            <a:extLst>
              <a:ext uri="{FF2B5EF4-FFF2-40B4-BE49-F238E27FC236}">
                <a16:creationId xmlns:a16="http://schemas.microsoft.com/office/drawing/2014/main" id="{A65F08E3-723F-446A-BDF2-263B6DB5FC03}"/>
              </a:ext>
            </a:extLst>
          </p:cNvPr>
          <p:cNvSpPr>
            <a:spLocks noGrp="1" noChangeArrowheads="1"/>
          </p:cNvSpPr>
          <p:nvPr>
            <p:ph type="body" idx="1"/>
          </p:nvPr>
        </p:nvSpPr>
        <p:spPr/>
        <p:txBody>
          <a:bodyPr/>
          <a:lstStyle/>
          <a:p>
            <a:pPr defTabSz="730721">
              <a:defRPr/>
            </a:pPr>
            <a:endParaRPr lang="en-US" altLang="en-US" sz="1151"/>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2" y="13297406"/>
            <a:ext cx="25733931" cy="9174570"/>
          </a:xfrm>
        </p:spPr>
        <p:txBody>
          <a:bodyPr/>
          <a:lstStyle/>
          <a:p>
            <a:r>
              <a:rPr lang="en-US"/>
              <a:t>Click to edit Master title style</a:t>
            </a:r>
            <a:endParaRPr lang="nl-NL"/>
          </a:p>
        </p:txBody>
      </p:sp>
      <p:sp>
        <p:nvSpPr>
          <p:cNvPr id="3" name="Subtitle 2"/>
          <p:cNvSpPr>
            <a:spLocks noGrp="1"/>
          </p:cNvSpPr>
          <p:nvPr>
            <p:ph type="subTitle" idx="1"/>
          </p:nvPr>
        </p:nvSpPr>
        <p:spPr>
          <a:xfrm>
            <a:off x="4541283" y="24255467"/>
            <a:ext cx="21192649" cy="10938739"/>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nl-NL"/>
          </a:p>
        </p:txBody>
      </p:sp>
      <p:sp>
        <p:nvSpPr>
          <p:cNvPr id="4" name="Rectangle 4">
            <a:extLst>
              <a:ext uri="{FF2B5EF4-FFF2-40B4-BE49-F238E27FC236}">
                <a16:creationId xmlns:a16="http://schemas.microsoft.com/office/drawing/2014/main" id="{654299AE-93E5-4698-BD25-0A6BA0B22E8C}"/>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60032DA-49FD-4452-BBF4-C53100D6378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22141C4-7F77-4E7F-86D1-E99A089331F4}"/>
              </a:ext>
            </a:extLst>
          </p:cNvPr>
          <p:cNvSpPr>
            <a:spLocks noGrp="1" noChangeArrowheads="1"/>
          </p:cNvSpPr>
          <p:nvPr>
            <p:ph type="sldNum" sz="quarter" idx="12"/>
          </p:nvPr>
        </p:nvSpPr>
        <p:spPr>
          <a:ln/>
        </p:spPr>
        <p:txBody>
          <a:bodyPr/>
          <a:lstStyle>
            <a:lvl1pPr>
              <a:defRPr/>
            </a:lvl1pPr>
          </a:lstStyle>
          <a:p>
            <a:fld id="{452C6F0B-55C9-4C77-88F3-D9F3B4D32050}" type="slidenum">
              <a:rPr lang="en-GB" altLang="es-ES"/>
              <a:pPr/>
              <a:t>‹Nº›</a:t>
            </a:fld>
            <a:endParaRPr lang="en-GB" altLang="es-ES"/>
          </a:p>
        </p:txBody>
      </p:sp>
    </p:spTree>
    <p:extLst>
      <p:ext uri="{BB962C8B-B14F-4D97-AF65-F5344CB8AC3E}">
        <p14:creationId xmlns:p14="http://schemas.microsoft.com/office/powerpoint/2010/main" val="324796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232741C3-24D1-4F1D-AAE8-F2D43744FB8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86D114C5-A2B2-4121-B02F-7A1F7F270E8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6A37498-C94E-41E7-A1A0-5FBDBEDB1E87}"/>
              </a:ext>
            </a:extLst>
          </p:cNvPr>
          <p:cNvSpPr>
            <a:spLocks noGrp="1" noChangeArrowheads="1"/>
          </p:cNvSpPr>
          <p:nvPr>
            <p:ph type="sldNum" sz="quarter" idx="12"/>
          </p:nvPr>
        </p:nvSpPr>
        <p:spPr>
          <a:ln/>
        </p:spPr>
        <p:txBody>
          <a:bodyPr/>
          <a:lstStyle>
            <a:lvl1pPr>
              <a:defRPr/>
            </a:lvl1pPr>
          </a:lstStyle>
          <a:p>
            <a:fld id="{0FDA651B-EFCE-4FDF-94CB-C0D3E25F77CD}" type="slidenum">
              <a:rPr lang="en-GB" altLang="es-ES"/>
              <a:pPr/>
              <a:t>‹Nº›</a:t>
            </a:fld>
            <a:endParaRPr lang="en-GB" altLang="es-ES"/>
          </a:p>
        </p:txBody>
      </p:sp>
    </p:spTree>
    <p:extLst>
      <p:ext uri="{BB962C8B-B14F-4D97-AF65-F5344CB8AC3E}">
        <p14:creationId xmlns:p14="http://schemas.microsoft.com/office/powerpoint/2010/main" val="3989538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571089" y="3804779"/>
            <a:ext cx="6433483" cy="34243010"/>
          </a:xfrm>
        </p:spPr>
        <p:txBody>
          <a:bodyPr vert="eaVert"/>
          <a:lstStyle/>
          <a:p>
            <a:r>
              <a:rPr lang="en-US"/>
              <a:t>Click to edit Master title style</a:t>
            </a:r>
            <a:endParaRPr lang="nl-NL"/>
          </a:p>
        </p:txBody>
      </p:sp>
      <p:sp>
        <p:nvSpPr>
          <p:cNvPr id="3" name="Vertical Text Placeholder 2"/>
          <p:cNvSpPr>
            <a:spLocks noGrp="1"/>
          </p:cNvSpPr>
          <p:nvPr>
            <p:ph type="body" orient="vert" idx="1"/>
          </p:nvPr>
        </p:nvSpPr>
        <p:spPr>
          <a:xfrm>
            <a:off x="2270641" y="3804779"/>
            <a:ext cx="19149072" cy="3424301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16DC46B8-A921-42DA-9E9B-E578482430C1}"/>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51246D6B-5E2D-4CC7-80AD-71D8D060369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C0071D2-E50D-4F18-B0F9-9E94A793D9BC}"/>
              </a:ext>
            </a:extLst>
          </p:cNvPr>
          <p:cNvSpPr>
            <a:spLocks noGrp="1" noChangeArrowheads="1"/>
          </p:cNvSpPr>
          <p:nvPr>
            <p:ph type="sldNum" sz="quarter" idx="12"/>
          </p:nvPr>
        </p:nvSpPr>
        <p:spPr>
          <a:ln/>
        </p:spPr>
        <p:txBody>
          <a:bodyPr/>
          <a:lstStyle>
            <a:lvl1pPr>
              <a:defRPr/>
            </a:lvl1pPr>
          </a:lstStyle>
          <a:p>
            <a:fld id="{FB13AB27-43F6-42F6-B2A6-87DF8B2F821C}" type="slidenum">
              <a:rPr lang="en-GB" altLang="es-ES"/>
              <a:pPr/>
              <a:t>‹Nº›</a:t>
            </a:fld>
            <a:endParaRPr lang="en-GB" altLang="es-ES"/>
          </a:p>
        </p:txBody>
      </p:sp>
    </p:spTree>
    <p:extLst>
      <p:ext uri="{BB962C8B-B14F-4D97-AF65-F5344CB8AC3E}">
        <p14:creationId xmlns:p14="http://schemas.microsoft.com/office/powerpoint/2010/main" val="2616296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a:extLst>
              <a:ext uri="{FF2B5EF4-FFF2-40B4-BE49-F238E27FC236}">
                <a16:creationId xmlns:a16="http://schemas.microsoft.com/office/drawing/2014/main" id="{068E54A3-EA1E-49F1-90C3-20B829515C5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52AC85BA-33D7-439C-9443-6FB6287BDA9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FFE2925B-4296-42DE-919B-C11465776293}"/>
              </a:ext>
            </a:extLst>
          </p:cNvPr>
          <p:cNvSpPr>
            <a:spLocks noGrp="1" noChangeArrowheads="1"/>
          </p:cNvSpPr>
          <p:nvPr>
            <p:ph type="sldNum" sz="quarter" idx="12"/>
          </p:nvPr>
        </p:nvSpPr>
        <p:spPr>
          <a:ln/>
        </p:spPr>
        <p:txBody>
          <a:bodyPr/>
          <a:lstStyle>
            <a:lvl1pPr>
              <a:defRPr/>
            </a:lvl1pPr>
          </a:lstStyle>
          <a:p>
            <a:fld id="{5DC5DF40-B65C-4186-8120-642E771F93A3}" type="slidenum">
              <a:rPr lang="en-GB" altLang="es-ES"/>
              <a:pPr/>
              <a:t>‹Nº›</a:t>
            </a:fld>
            <a:endParaRPr lang="en-GB" altLang="es-ES"/>
          </a:p>
        </p:txBody>
      </p:sp>
    </p:spTree>
    <p:extLst>
      <p:ext uri="{BB962C8B-B14F-4D97-AF65-F5344CB8AC3E}">
        <p14:creationId xmlns:p14="http://schemas.microsoft.com/office/powerpoint/2010/main" val="400009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2059" y="27505878"/>
            <a:ext cx="25733931" cy="8501303"/>
          </a:xfrm>
        </p:spPr>
        <p:txBody>
          <a:bodyPr anchor="t"/>
          <a:lstStyle>
            <a:lvl1pPr algn="l">
              <a:defRPr sz="4000" b="1" cap="all"/>
            </a:lvl1pPr>
          </a:lstStyle>
          <a:p>
            <a:r>
              <a:rPr lang="en-US"/>
              <a:t>Click to edit Master title style</a:t>
            </a:r>
            <a:endParaRPr lang="nl-NL"/>
          </a:p>
        </p:txBody>
      </p:sp>
      <p:sp>
        <p:nvSpPr>
          <p:cNvPr id="3" name="Text Placeholder 2"/>
          <p:cNvSpPr>
            <a:spLocks noGrp="1"/>
          </p:cNvSpPr>
          <p:nvPr>
            <p:ph type="body" idx="1"/>
          </p:nvPr>
        </p:nvSpPr>
        <p:spPr>
          <a:xfrm>
            <a:off x="2392059" y="18142555"/>
            <a:ext cx="25733931" cy="936332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FB1224C-F544-4904-8D9D-EB95012BEEA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462C03B-A9BC-48BD-B81E-0F56FE069CF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8965496-6211-474C-8C18-4DCD6FB0B73F}"/>
              </a:ext>
            </a:extLst>
          </p:cNvPr>
          <p:cNvSpPr>
            <a:spLocks noGrp="1" noChangeArrowheads="1"/>
          </p:cNvSpPr>
          <p:nvPr>
            <p:ph type="sldNum" sz="quarter" idx="12"/>
          </p:nvPr>
        </p:nvSpPr>
        <p:spPr>
          <a:ln/>
        </p:spPr>
        <p:txBody>
          <a:bodyPr/>
          <a:lstStyle>
            <a:lvl1pPr>
              <a:defRPr/>
            </a:lvl1pPr>
          </a:lstStyle>
          <a:p>
            <a:fld id="{C904A54C-0DB5-4F1A-BF80-4DAA2A030DDE}" type="slidenum">
              <a:rPr lang="en-GB" altLang="es-ES"/>
              <a:pPr/>
              <a:t>‹Nº›</a:t>
            </a:fld>
            <a:endParaRPr lang="en-GB" altLang="es-ES"/>
          </a:p>
        </p:txBody>
      </p:sp>
    </p:spTree>
    <p:extLst>
      <p:ext uri="{BB962C8B-B14F-4D97-AF65-F5344CB8AC3E}">
        <p14:creationId xmlns:p14="http://schemas.microsoft.com/office/powerpoint/2010/main" val="3438997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sz="half" idx="1"/>
          </p:nvPr>
        </p:nvSpPr>
        <p:spPr>
          <a:xfrm>
            <a:off x="2270641" y="12365531"/>
            <a:ext cx="12791277" cy="256822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p:cNvSpPr>
            <a:spLocks noGrp="1"/>
          </p:cNvSpPr>
          <p:nvPr>
            <p:ph sz="half" idx="2"/>
          </p:nvPr>
        </p:nvSpPr>
        <p:spPr>
          <a:xfrm>
            <a:off x="15213296" y="12365531"/>
            <a:ext cx="12791277" cy="256822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Rectangle 4">
            <a:extLst>
              <a:ext uri="{FF2B5EF4-FFF2-40B4-BE49-F238E27FC236}">
                <a16:creationId xmlns:a16="http://schemas.microsoft.com/office/drawing/2014/main" id="{D10EA71E-BB7A-46C4-817A-9C0AF7CAA5CA}"/>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7EF232F-1369-45E6-BDB8-8064CF36E04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73A2A6AF-4B4B-466B-B203-94538F3C7821}"/>
              </a:ext>
            </a:extLst>
          </p:cNvPr>
          <p:cNvSpPr>
            <a:spLocks noGrp="1" noChangeArrowheads="1"/>
          </p:cNvSpPr>
          <p:nvPr>
            <p:ph type="sldNum" sz="quarter" idx="12"/>
          </p:nvPr>
        </p:nvSpPr>
        <p:spPr>
          <a:ln/>
        </p:spPr>
        <p:txBody>
          <a:bodyPr/>
          <a:lstStyle>
            <a:lvl1pPr>
              <a:defRPr/>
            </a:lvl1pPr>
          </a:lstStyle>
          <a:p>
            <a:fld id="{568D218C-EA9B-41E4-A85C-E42E1D82D6EA}" type="slidenum">
              <a:rPr lang="en-GB" altLang="es-ES"/>
              <a:pPr/>
              <a:t>‹Nº›</a:t>
            </a:fld>
            <a:endParaRPr lang="en-GB" altLang="es-ES"/>
          </a:p>
        </p:txBody>
      </p:sp>
    </p:spTree>
    <p:extLst>
      <p:ext uri="{BB962C8B-B14F-4D97-AF65-F5344CB8AC3E}">
        <p14:creationId xmlns:p14="http://schemas.microsoft.com/office/powerpoint/2010/main" val="363073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761" y="1713638"/>
            <a:ext cx="27247692" cy="7133961"/>
          </a:xfrm>
        </p:spPr>
        <p:txBody>
          <a:bodyPr/>
          <a:lstStyle>
            <a:lvl1pPr>
              <a:defRPr/>
            </a:lvl1pPr>
          </a:lstStyle>
          <a:p>
            <a:r>
              <a:rPr lang="en-US"/>
              <a:t>Click to edit Master title style</a:t>
            </a:r>
            <a:endParaRPr lang="nl-NL"/>
          </a:p>
        </p:txBody>
      </p:sp>
      <p:sp>
        <p:nvSpPr>
          <p:cNvPr id="3" name="Text Placeholder 2"/>
          <p:cNvSpPr>
            <a:spLocks noGrp="1"/>
          </p:cNvSpPr>
          <p:nvPr>
            <p:ph type="body" idx="1"/>
          </p:nvPr>
        </p:nvSpPr>
        <p:spPr>
          <a:xfrm>
            <a:off x="1513762" y="9581803"/>
            <a:ext cx="13376283" cy="399204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13762" y="13573847"/>
            <a:ext cx="13376283" cy="2466269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p:cNvSpPr>
            <a:spLocks noGrp="1"/>
          </p:cNvSpPr>
          <p:nvPr>
            <p:ph type="body" sz="quarter" idx="3"/>
          </p:nvPr>
        </p:nvSpPr>
        <p:spPr>
          <a:xfrm>
            <a:off x="15378862" y="9581803"/>
            <a:ext cx="13382590" cy="399204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5378862" y="13573847"/>
            <a:ext cx="13382590" cy="2466269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Rectangle 4">
            <a:extLst>
              <a:ext uri="{FF2B5EF4-FFF2-40B4-BE49-F238E27FC236}">
                <a16:creationId xmlns:a16="http://schemas.microsoft.com/office/drawing/2014/main" id="{209BF9E3-BCBC-4C3F-BAA2-B6A74974A60D}"/>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DB003E67-A8D7-447D-B12D-FCED953EBE2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8A8918DC-85A9-479C-B91D-FE3CACBECCEA}"/>
              </a:ext>
            </a:extLst>
          </p:cNvPr>
          <p:cNvSpPr>
            <a:spLocks noGrp="1" noChangeArrowheads="1"/>
          </p:cNvSpPr>
          <p:nvPr>
            <p:ph type="sldNum" sz="quarter" idx="12"/>
          </p:nvPr>
        </p:nvSpPr>
        <p:spPr>
          <a:ln/>
        </p:spPr>
        <p:txBody>
          <a:bodyPr/>
          <a:lstStyle>
            <a:lvl1pPr>
              <a:defRPr/>
            </a:lvl1pPr>
          </a:lstStyle>
          <a:p>
            <a:fld id="{63FDFE62-9445-4F49-AD9E-5978A841ECB3}" type="slidenum">
              <a:rPr lang="en-GB" altLang="es-ES"/>
              <a:pPr/>
              <a:t>‹Nº›</a:t>
            </a:fld>
            <a:endParaRPr lang="en-GB" altLang="es-ES"/>
          </a:p>
        </p:txBody>
      </p:sp>
    </p:spTree>
    <p:extLst>
      <p:ext uri="{BB962C8B-B14F-4D97-AF65-F5344CB8AC3E}">
        <p14:creationId xmlns:p14="http://schemas.microsoft.com/office/powerpoint/2010/main" val="297910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Rectangle 4">
            <a:extLst>
              <a:ext uri="{FF2B5EF4-FFF2-40B4-BE49-F238E27FC236}">
                <a16:creationId xmlns:a16="http://schemas.microsoft.com/office/drawing/2014/main" id="{7C8904DF-134E-426F-8DAE-F27FE6DE2747}"/>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110B58EB-5141-45B8-9325-A66D8B8C012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53661797-7C36-4343-867F-46DF0F12B904}"/>
              </a:ext>
            </a:extLst>
          </p:cNvPr>
          <p:cNvSpPr>
            <a:spLocks noGrp="1" noChangeArrowheads="1"/>
          </p:cNvSpPr>
          <p:nvPr>
            <p:ph type="sldNum" sz="quarter" idx="12"/>
          </p:nvPr>
        </p:nvSpPr>
        <p:spPr>
          <a:ln/>
        </p:spPr>
        <p:txBody>
          <a:bodyPr/>
          <a:lstStyle>
            <a:lvl1pPr>
              <a:defRPr/>
            </a:lvl1pPr>
          </a:lstStyle>
          <a:p>
            <a:fld id="{AB59E6D5-BD77-4D35-8BD7-D01D8B8A0044}" type="slidenum">
              <a:rPr lang="en-GB" altLang="es-ES"/>
              <a:pPr/>
              <a:t>‹Nº›</a:t>
            </a:fld>
            <a:endParaRPr lang="en-GB" altLang="es-ES"/>
          </a:p>
        </p:txBody>
      </p:sp>
    </p:spTree>
    <p:extLst>
      <p:ext uri="{BB962C8B-B14F-4D97-AF65-F5344CB8AC3E}">
        <p14:creationId xmlns:p14="http://schemas.microsoft.com/office/powerpoint/2010/main" val="62917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594BF5-A9B2-4423-9ACB-EBD5E53FA049}"/>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4B50AE03-9B0C-497B-A198-0692A82C1CB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B416604E-720F-428B-A564-3A9371C898F4}"/>
              </a:ext>
            </a:extLst>
          </p:cNvPr>
          <p:cNvSpPr>
            <a:spLocks noGrp="1" noChangeArrowheads="1"/>
          </p:cNvSpPr>
          <p:nvPr>
            <p:ph type="sldNum" sz="quarter" idx="12"/>
          </p:nvPr>
        </p:nvSpPr>
        <p:spPr>
          <a:ln/>
        </p:spPr>
        <p:txBody>
          <a:bodyPr/>
          <a:lstStyle>
            <a:lvl1pPr>
              <a:defRPr/>
            </a:lvl1pPr>
          </a:lstStyle>
          <a:p>
            <a:fld id="{2398D1D3-EEB5-489D-AB3B-12E05244B01F}" type="slidenum">
              <a:rPr lang="en-GB" altLang="es-ES"/>
              <a:pPr/>
              <a:t>‹Nº›</a:t>
            </a:fld>
            <a:endParaRPr lang="en-GB" altLang="es-ES"/>
          </a:p>
        </p:txBody>
      </p:sp>
    </p:spTree>
    <p:extLst>
      <p:ext uri="{BB962C8B-B14F-4D97-AF65-F5344CB8AC3E}">
        <p14:creationId xmlns:p14="http://schemas.microsoft.com/office/powerpoint/2010/main" val="1673155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2" y="1704720"/>
            <a:ext cx="9960861" cy="7252860"/>
          </a:xfrm>
        </p:spPr>
        <p:txBody>
          <a:bodyPr anchor="b"/>
          <a:lstStyle>
            <a:lvl1pPr algn="l">
              <a:defRPr sz="2000" b="1"/>
            </a:lvl1pPr>
          </a:lstStyle>
          <a:p>
            <a:r>
              <a:rPr lang="en-US"/>
              <a:t>Click to edit Master title style</a:t>
            </a:r>
            <a:endParaRPr lang="nl-NL"/>
          </a:p>
        </p:txBody>
      </p:sp>
      <p:sp>
        <p:nvSpPr>
          <p:cNvPr id="3" name="Content Placeholder 2"/>
          <p:cNvSpPr>
            <a:spLocks noGrp="1"/>
          </p:cNvSpPr>
          <p:nvPr>
            <p:ph idx="1"/>
          </p:nvPr>
        </p:nvSpPr>
        <p:spPr>
          <a:xfrm>
            <a:off x="11837295" y="1704721"/>
            <a:ext cx="16924159" cy="3653182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p:cNvSpPr>
            <a:spLocks noGrp="1"/>
          </p:cNvSpPr>
          <p:nvPr>
            <p:ph type="body" sz="half" idx="2"/>
          </p:nvPr>
        </p:nvSpPr>
        <p:spPr>
          <a:xfrm>
            <a:off x="1513762" y="8957580"/>
            <a:ext cx="9960861" cy="2927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F5DCA35-F94D-4062-A905-D6C623EFB007}"/>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EB4085B8-3FCA-4427-A02D-375E839C210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0595B087-F7B4-4894-AFF4-6FADA30C989B}"/>
              </a:ext>
            </a:extLst>
          </p:cNvPr>
          <p:cNvSpPr>
            <a:spLocks noGrp="1" noChangeArrowheads="1"/>
          </p:cNvSpPr>
          <p:nvPr>
            <p:ph type="sldNum" sz="quarter" idx="12"/>
          </p:nvPr>
        </p:nvSpPr>
        <p:spPr>
          <a:ln/>
        </p:spPr>
        <p:txBody>
          <a:bodyPr/>
          <a:lstStyle>
            <a:lvl1pPr>
              <a:defRPr/>
            </a:lvl1pPr>
          </a:lstStyle>
          <a:p>
            <a:fld id="{E106343C-9F4D-4A61-A50D-44712930F991}" type="slidenum">
              <a:rPr lang="en-GB" altLang="es-ES"/>
              <a:pPr/>
              <a:t>‹Nº›</a:t>
            </a:fld>
            <a:endParaRPr lang="en-GB" altLang="es-ES"/>
          </a:p>
        </p:txBody>
      </p:sp>
    </p:spTree>
    <p:extLst>
      <p:ext uri="{BB962C8B-B14F-4D97-AF65-F5344CB8AC3E}">
        <p14:creationId xmlns:p14="http://schemas.microsoft.com/office/powerpoint/2010/main" val="2096116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3627" y="29962634"/>
            <a:ext cx="18165128" cy="3537255"/>
          </a:xfrm>
        </p:spPr>
        <p:txBody>
          <a:bodyPr anchor="b"/>
          <a:lstStyle>
            <a:lvl1pPr algn="l">
              <a:defRPr sz="2000" b="1"/>
            </a:lvl1pPr>
          </a:lstStyle>
          <a:p>
            <a:r>
              <a:rPr lang="en-US"/>
              <a:t>Click to edit Master title style</a:t>
            </a:r>
            <a:endParaRPr lang="nl-NL"/>
          </a:p>
        </p:txBody>
      </p:sp>
      <p:sp>
        <p:nvSpPr>
          <p:cNvPr id="3" name="Picture Placeholder 2"/>
          <p:cNvSpPr>
            <a:spLocks noGrp="1"/>
          </p:cNvSpPr>
          <p:nvPr>
            <p:ph type="pic" idx="1"/>
          </p:nvPr>
        </p:nvSpPr>
        <p:spPr>
          <a:xfrm>
            <a:off x="5933627" y="3824100"/>
            <a:ext cx="18165128" cy="256822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ext Placeholder 3"/>
          <p:cNvSpPr>
            <a:spLocks noGrp="1"/>
          </p:cNvSpPr>
          <p:nvPr>
            <p:ph type="body" sz="half" idx="2"/>
          </p:nvPr>
        </p:nvSpPr>
        <p:spPr>
          <a:xfrm>
            <a:off x="5933627" y="33499891"/>
            <a:ext cx="18165128" cy="50234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D2C2D71-741D-4EE9-8807-EC921D2D6E2E}"/>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1110EFC0-5EBC-45CA-A079-C81D518112D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A1956D2C-1D78-496A-BC53-37C352C4B8B9}"/>
              </a:ext>
            </a:extLst>
          </p:cNvPr>
          <p:cNvSpPr>
            <a:spLocks noGrp="1" noChangeArrowheads="1"/>
          </p:cNvSpPr>
          <p:nvPr>
            <p:ph type="sldNum" sz="quarter" idx="12"/>
          </p:nvPr>
        </p:nvSpPr>
        <p:spPr>
          <a:ln/>
        </p:spPr>
        <p:txBody>
          <a:bodyPr/>
          <a:lstStyle>
            <a:lvl1pPr>
              <a:defRPr/>
            </a:lvl1pPr>
          </a:lstStyle>
          <a:p>
            <a:fld id="{0935F1E2-ACCD-449C-AB52-09504806E10D}" type="slidenum">
              <a:rPr lang="en-GB" altLang="es-ES"/>
              <a:pPr/>
              <a:t>‹Nº›</a:t>
            </a:fld>
            <a:endParaRPr lang="en-GB" altLang="es-ES"/>
          </a:p>
        </p:txBody>
      </p:sp>
    </p:spTree>
    <p:extLst>
      <p:ext uri="{BB962C8B-B14F-4D97-AF65-F5344CB8AC3E}">
        <p14:creationId xmlns:p14="http://schemas.microsoft.com/office/powerpoint/2010/main" val="2350271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EEF">
            <a:alpha val="50195"/>
          </a:srgbClr>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838469D-F35C-48C7-B8DE-E0B474F64337}"/>
              </a:ext>
            </a:extLst>
          </p:cNvPr>
          <p:cNvSpPr>
            <a:spLocks noGrp="1" noChangeArrowheads="1"/>
          </p:cNvSpPr>
          <p:nvPr>
            <p:ph type="title"/>
          </p:nvPr>
        </p:nvSpPr>
        <p:spPr bwMode="auto">
          <a:xfrm>
            <a:off x="2270125" y="3805238"/>
            <a:ext cx="25734963"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22262" tIns="160338" rIns="322262" bIns="160338"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AF544775-9F22-442D-B377-F7247DC1EA9B}"/>
              </a:ext>
            </a:extLst>
          </p:cNvPr>
          <p:cNvSpPr>
            <a:spLocks noGrp="1" noChangeArrowheads="1"/>
          </p:cNvSpPr>
          <p:nvPr>
            <p:ph type="body" idx="1"/>
          </p:nvPr>
        </p:nvSpPr>
        <p:spPr bwMode="auto">
          <a:xfrm>
            <a:off x="2270125" y="12365038"/>
            <a:ext cx="25734963" cy="256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22262" tIns="160338" rIns="322262" bIns="160338"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C97AC186-026B-46F7-96E5-A0FCF0421AC7}"/>
              </a:ext>
            </a:extLst>
          </p:cNvPr>
          <p:cNvSpPr>
            <a:spLocks noGrp="1" noChangeArrowheads="1"/>
          </p:cNvSpPr>
          <p:nvPr>
            <p:ph type="dt" sz="half" idx="2"/>
          </p:nvPr>
        </p:nvSpPr>
        <p:spPr bwMode="auto">
          <a:xfrm>
            <a:off x="2270125" y="38998525"/>
            <a:ext cx="6307138" cy="285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22262" tIns="160338" rIns="322262" bIns="160338" numCol="1" anchor="ctr" anchorCtr="0" compatLnSpc="1">
            <a:prstTxWarp prst="textNoShape">
              <a:avLst/>
            </a:prstTxWarp>
          </a:bodyPr>
          <a:lstStyle>
            <a:lvl1pPr defTabSz="9334500">
              <a:defRPr sz="4900"/>
            </a:lvl1pPr>
          </a:lstStyle>
          <a:p>
            <a:pPr>
              <a:defRPr/>
            </a:pPr>
            <a:endParaRPr lang="en-GB"/>
          </a:p>
        </p:txBody>
      </p:sp>
      <p:sp>
        <p:nvSpPr>
          <p:cNvPr id="1029" name="Rectangle 5">
            <a:extLst>
              <a:ext uri="{FF2B5EF4-FFF2-40B4-BE49-F238E27FC236}">
                <a16:creationId xmlns:a16="http://schemas.microsoft.com/office/drawing/2014/main" id="{DDE856E4-1BE5-4619-82E2-1A4BC667C296}"/>
              </a:ext>
            </a:extLst>
          </p:cNvPr>
          <p:cNvSpPr>
            <a:spLocks noGrp="1" noChangeArrowheads="1"/>
          </p:cNvSpPr>
          <p:nvPr>
            <p:ph type="ftr" sz="quarter" idx="3"/>
          </p:nvPr>
        </p:nvSpPr>
        <p:spPr bwMode="auto">
          <a:xfrm>
            <a:off x="10344150" y="38998525"/>
            <a:ext cx="9586913" cy="285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22262" tIns="160338" rIns="322262" bIns="160338" numCol="1" anchor="ctr" anchorCtr="0" compatLnSpc="1">
            <a:prstTxWarp prst="textNoShape">
              <a:avLst/>
            </a:prstTxWarp>
          </a:bodyPr>
          <a:lstStyle>
            <a:lvl1pPr algn="ctr" defTabSz="9334500">
              <a:defRPr sz="4900"/>
            </a:lvl1pPr>
          </a:lstStyle>
          <a:p>
            <a:pPr>
              <a:defRPr/>
            </a:pPr>
            <a:endParaRPr lang="en-GB"/>
          </a:p>
        </p:txBody>
      </p:sp>
      <p:sp>
        <p:nvSpPr>
          <p:cNvPr id="1030" name="Rectangle 6">
            <a:extLst>
              <a:ext uri="{FF2B5EF4-FFF2-40B4-BE49-F238E27FC236}">
                <a16:creationId xmlns:a16="http://schemas.microsoft.com/office/drawing/2014/main" id="{26A48311-AE6C-4573-8A96-2C42465F3B3C}"/>
              </a:ext>
            </a:extLst>
          </p:cNvPr>
          <p:cNvSpPr>
            <a:spLocks noGrp="1" noChangeArrowheads="1"/>
          </p:cNvSpPr>
          <p:nvPr>
            <p:ph type="sldNum" sz="quarter" idx="4"/>
          </p:nvPr>
        </p:nvSpPr>
        <p:spPr bwMode="auto">
          <a:xfrm>
            <a:off x="21697950" y="38998525"/>
            <a:ext cx="6307138" cy="285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22262" tIns="160338" rIns="322262" bIns="160338" numCol="1" anchor="ctr" anchorCtr="0" compatLnSpc="1">
            <a:prstTxWarp prst="textNoShape">
              <a:avLst/>
            </a:prstTxWarp>
          </a:bodyPr>
          <a:lstStyle>
            <a:lvl1pPr algn="r" defTabSz="9334500">
              <a:defRPr sz="4900"/>
            </a:lvl1pPr>
          </a:lstStyle>
          <a:p>
            <a:fld id="{0EF9B410-90A5-4FD0-B5B1-691654BAA471}" type="slidenum">
              <a:rPr lang="en-GB" altLang="es-ES"/>
              <a:pPr/>
              <a:t>‹Nº›</a:t>
            </a:fld>
            <a:endParaRPr lang="en-GB" alt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34500" rtl="0" eaLnBrk="0" fontAlgn="base" hangingPunct="0">
        <a:spcBef>
          <a:spcPct val="0"/>
        </a:spcBef>
        <a:spcAft>
          <a:spcPct val="0"/>
        </a:spcAft>
        <a:defRPr sz="15500">
          <a:solidFill>
            <a:schemeClr val="tx2"/>
          </a:solidFill>
          <a:latin typeface="+mj-lt"/>
          <a:ea typeface="+mj-ea"/>
          <a:cs typeface="+mj-cs"/>
        </a:defRPr>
      </a:lvl1pPr>
      <a:lvl2pPr algn="ctr" defTabSz="9334500" rtl="0" eaLnBrk="0" fontAlgn="base" hangingPunct="0">
        <a:spcBef>
          <a:spcPct val="0"/>
        </a:spcBef>
        <a:spcAft>
          <a:spcPct val="0"/>
        </a:spcAft>
        <a:defRPr sz="15500">
          <a:solidFill>
            <a:schemeClr val="tx2"/>
          </a:solidFill>
          <a:latin typeface="Times New Roman" pitchFamily="18" charset="0"/>
        </a:defRPr>
      </a:lvl2pPr>
      <a:lvl3pPr algn="ctr" defTabSz="9334500" rtl="0" eaLnBrk="0" fontAlgn="base" hangingPunct="0">
        <a:spcBef>
          <a:spcPct val="0"/>
        </a:spcBef>
        <a:spcAft>
          <a:spcPct val="0"/>
        </a:spcAft>
        <a:defRPr sz="15500">
          <a:solidFill>
            <a:schemeClr val="tx2"/>
          </a:solidFill>
          <a:latin typeface="Times New Roman" pitchFamily="18" charset="0"/>
        </a:defRPr>
      </a:lvl3pPr>
      <a:lvl4pPr algn="ctr" defTabSz="9334500" rtl="0" eaLnBrk="0" fontAlgn="base" hangingPunct="0">
        <a:spcBef>
          <a:spcPct val="0"/>
        </a:spcBef>
        <a:spcAft>
          <a:spcPct val="0"/>
        </a:spcAft>
        <a:defRPr sz="15500">
          <a:solidFill>
            <a:schemeClr val="tx2"/>
          </a:solidFill>
          <a:latin typeface="Times New Roman" pitchFamily="18" charset="0"/>
        </a:defRPr>
      </a:lvl4pPr>
      <a:lvl5pPr algn="ctr" defTabSz="9334500" rtl="0" eaLnBrk="0" fontAlgn="base" hangingPunct="0">
        <a:spcBef>
          <a:spcPct val="0"/>
        </a:spcBef>
        <a:spcAft>
          <a:spcPct val="0"/>
        </a:spcAft>
        <a:defRPr sz="15500">
          <a:solidFill>
            <a:schemeClr val="tx2"/>
          </a:solidFill>
          <a:latin typeface="Times New Roman" pitchFamily="18" charset="0"/>
        </a:defRPr>
      </a:lvl5pPr>
      <a:lvl6pPr marL="457200" algn="ctr" defTabSz="9334500" rtl="0" eaLnBrk="0" fontAlgn="base" hangingPunct="0">
        <a:spcBef>
          <a:spcPct val="0"/>
        </a:spcBef>
        <a:spcAft>
          <a:spcPct val="0"/>
        </a:spcAft>
        <a:defRPr sz="15500">
          <a:solidFill>
            <a:schemeClr val="tx2"/>
          </a:solidFill>
          <a:latin typeface="Times New Roman" pitchFamily="18" charset="0"/>
        </a:defRPr>
      </a:lvl6pPr>
      <a:lvl7pPr marL="914400" algn="ctr" defTabSz="9334500" rtl="0" eaLnBrk="0" fontAlgn="base" hangingPunct="0">
        <a:spcBef>
          <a:spcPct val="0"/>
        </a:spcBef>
        <a:spcAft>
          <a:spcPct val="0"/>
        </a:spcAft>
        <a:defRPr sz="15500">
          <a:solidFill>
            <a:schemeClr val="tx2"/>
          </a:solidFill>
          <a:latin typeface="Times New Roman" pitchFamily="18" charset="0"/>
        </a:defRPr>
      </a:lvl7pPr>
      <a:lvl8pPr marL="1371600" algn="ctr" defTabSz="9334500" rtl="0" eaLnBrk="0" fontAlgn="base" hangingPunct="0">
        <a:spcBef>
          <a:spcPct val="0"/>
        </a:spcBef>
        <a:spcAft>
          <a:spcPct val="0"/>
        </a:spcAft>
        <a:defRPr sz="15500">
          <a:solidFill>
            <a:schemeClr val="tx2"/>
          </a:solidFill>
          <a:latin typeface="Times New Roman" pitchFamily="18" charset="0"/>
        </a:defRPr>
      </a:lvl8pPr>
      <a:lvl9pPr marL="1828800" algn="ctr" defTabSz="9334500" rtl="0" eaLnBrk="0" fontAlgn="base" hangingPunct="0">
        <a:spcBef>
          <a:spcPct val="0"/>
        </a:spcBef>
        <a:spcAft>
          <a:spcPct val="0"/>
        </a:spcAft>
        <a:defRPr sz="15500">
          <a:solidFill>
            <a:schemeClr val="tx2"/>
          </a:solidFill>
          <a:latin typeface="Times New Roman" pitchFamily="18" charset="0"/>
        </a:defRPr>
      </a:lvl9pPr>
    </p:titleStyle>
    <p:bodyStyle>
      <a:lvl1pPr marL="1200150" indent="-1200150" algn="l" defTabSz="9334500" rtl="0" eaLnBrk="0" fontAlgn="base" hangingPunct="0">
        <a:spcBef>
          <a:spcPct val="20000"/>
        </a:spcBef>
        <a:spcAft>
          <a:spcPct val="0"/>
        </a:spcAft>
        <a:buChar char="•"/>
        <a:defRPr sz="11300">
          <a:solidFill>
            <a:schemeClr val="tx1"/>
          </a:solidFill>
          <a:latin typeface="+mn-lt"/>
          <a:ea typeface="+mn-ea"/>
          <a:cs typeface="+mn-cs"/>
        </a:defRPr>
      </a:lvl1pPr>
      <a:lvl2pPr marL="2600325" indent="-1000125" algn="l" defTabSz="9334500" rtl="0" eaLnBrk="0" fontAlgn="base" hangingPunct="0">
        <a:spcBef>
          <a:spcPct val="20000"/>
        </a:spcBef>
        <a:spcAft>
          <a:spcPct val="0"/>
        </a:spcAft>
        <a:buChar char="–"/>
        <a:defRPr sz="9900">
          <a:solidFill>
            <a:schemeClr val="tx1"/>
          </a:solidFill>
          <a:latin typeface="+mn-lt"/>
        </a:defRPr>
      </a:lvl2pPr>
      <a:lvl3pPr marL="4000500" indent="-800100" algn="l" defTabSz="9334500" rtl="0" eaLnBrk="0" fontAlgn="base" hangingPunct="0">
        <a:spcBef>
          <a:spcPct val="20000"/>
        </a:spcBef>
        <a:spcAft>
          <a:spcPct val="0"/>
        </a:spcAft>
        <a:buChar char="•"/>
        <a:defRPr sz="8400">
          <a:solidFill>
            <a:schemeClr val="tx1"/>
          </a:solidFill>
          <a:latin typeface="+mn-lt"/>
        </a:defRPr>
      </a:lvl3pPr>
      <a:lvl4pPr marL="5600700" indent="-800100" algn="l" defTabSz="9334500" rtl="0" eaLnBrk="0" fontAlgn="base" hangingPunct="0">
        <a:spcBef>
          <a:spcPct val="20000"/>
        </a:spcBef>
        <a:spcAft>
          <a:spcPct val="0"/>
        </a:spcAft>
        <a:buChar char="–"/>
        <a:defRPr sz="7100">
          <a:solidFill>
            <a:schemeClr val="tx1"/>
          </a:solidFill>
          <a:latin typeface="+mn-lt"/>
        </a:defRPr>
      </a:lvl4pPr>
      <a:lvl5pPr marL="7200900" indent="-800100" algn="l" defTabSz="9334500" rtl="0" eaLnBrk="0" fontAlgn="base" hangingPunct="0">
        <a:spcBef>
          <a:spcPct val="20000"/>
        </a:spcBef>
        <a:spcAft>
          <a:spcPct val="0"/>
        </a:spcAft>
        <a:buChar char="•"/>
        <a:defRPr sz="7100">
          <a:solidFill>
            <a:schemeClr val="tx1"/>
          </a:solidFill>
          <a:latin typeface="+mn-lt"/>
        </a:defRPr>
      </a:lvl5pPr>
      <a:lvl6pPr marL="7658100" indent="-800100" algn="l" defTabSz="9334500" rtl="0" eaLnBrk="0" fontAlgn="base" hangingPunct="0">
        <a:spcBef>
          <a:spcPct val="20000"/>
        </a:spcBef>
        <a:spcAft>
          <a:spcPct val="0"/>
        </a:spcAft>
        <a:buChar char="•"/>
        <a:defRPr sz="7100">
          <a:solidFill>
            <a:schemeClr val="tx1"/>
          </a:solidFill>
          <a:latin typeface="+mn-lt"/>
        </a:defRPr>
      </a:lvl6pPr>
      <a:lvl7pPr marL="8115300" indent="-800100" algn="l" defTabSz="9334500" rtl="0" eaLnBrk="0" fontAlgn="base" hangingPunct="0">
        <a:spcBef>
          <a:spcPct val="20000"/>
        </a:spcBef>
        <a:spcAft>
          <a:spcPct val="0"/>
        </a:spcAft>
        <a:buChar char="•"/>
        <a:defRPr sz="7100">
          <a:solidFill>
            <a:schemeClr val="tx1"/>
          </a:solidFill>
          <a:latin typeface="+mn-lt"/>
        </a:defRPr>
      </a:lvl7pPr>
      <a:lvl8pPr marL="8572500" indent="-800100" algn="l" defTabSz="9334500" rtl="0" eaLnBrk="0" fontAlgn="base" hangingPunct="0">
        <a:spcBef>
          <a:spcPct val="20000"/>
        </a:spcBef>
        <a:spcAft>
          <a:spcPct val="0"/>
        </a:spcAft>
        <a:buChar char="•"/>
        <a:defRPr sz="7100">
          <a:solidFill>
            <a:schemeClr val="tx1"/>
          </a:solidFill>
          <a:latin typeface="+mn-lt"/>
        </a:defRPr>
      </a:lvl8pPr>
      <a:lvl9pPr marL="9029700" indent="-800100" algn="l" defTabSz="9334500" rtl="0" eaLnBrk="0" fontAlgn="base" hangingPunct="0">
        <a:spcBef>
          <a:spcPct val="20000"/>
        </a:spcBef>
        <a:spcAft>
          <a:spcPct val="0"/>
        </a:spcAft>
        <a:buChar char="•"/>
        <a:defRPr sz="71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3074" name="Rectangle 30">
            <a:extLst>
              <a:ext uri="{FF2B5EF4-FFF2-40B4-BE49-F238E27FC236}">
                <a16:creationId xmlns:a16="http://schemas.microsoft.com/office/drawing/2014/main" id="{776B30C8-80E5-46E6-AB44-3866C56E5300}"/>
              </a:ext>
            </a:extLst>
          </p:cNvPr>
          <p:cNvSpPr>
            <a:spLocks noChangeArrowheads="1"/>
          </p:cNvSpPr>
          <p:nvPr/>
        </p:nvSpPr>
        <p:spPr bwMode="auto">
          <a:xfrm>
            <a:off x="-103188" y="42716450"/>
            <a:ext cx="30480001" cy="1546225"/>
          </a:xfrm>
          <a:prstGeom prst="rect">
            <a:avLst/>
          </a:prstGeom>
          <a:solidFill>
            <a:srgbClr val="00AEEF"/>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grpSp>
        <p:nvGrpSpPr>
          <p:cNvPr id="3075" name="Group 3">
            <a:extLst>
              <a:ext uri="{FF2B5EF4-FFF2-40B4-BE49-F238E27FC236}">
                <a16:creationId xmlns:a16="http://schemas.microsoft.com/office/drawing/2014/main" id="{862750CA-8F85-4FE6-A253-7A3749A0BBAA}"/>
              </a:ext>
            </a:extLst>
          </p:cNvPr>
          <p:cNvGrpSpPr>
            <a:grpSpLocks/>
          </p:cNvGrpSpPr>
          <p:nvPr/>
        </p:nvGrpSpPr>
        <p:grpSpPr bwMode="auto">
          <a:xfrm>
            <a:off x="736600" y="5186363"/>
            <a:ext cx="28730575" cy="5702300"/>
            <a:chOff x="1121243" y="7313268"/>
            <a:chExt cx="12246549" cy="12306372"/>
          </a:xfrm>
        </p:grpSpPr>
        <p:sp>
          <p:nvSpPr>
            <p:cNvPr id="3147" name="Rectangle 2">
              <a:extLst>
                <a:ext uri="{FF2B5EF4-FFF2-40B4-BE49-F238E27FC236}">
                  <a16:creationId xmlns:a16="http://schemas.microsoft.com/office/drawing/2014/main" id="{3488738C-A35D-446E-8C89-3B61543DF231}"/>
                </a:ext>
              </a:extLst>
            </p:cNvPr>
            <p:cNvSpPr>
              <a:spLocks noChangeArrowheads="1"/>
            </p:cNvSpPr>
            <p:nvPr/>
          </p:nvSpPr>
          <p:spPr bwMode="auto">
            <a:xfrm>
              <a:off x="1126432" y="7313268"/>
              <a:ext cx="12241360" cy="1230637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3148" name="Rectangle 31">
              <a:extLst>
                <a:ext uri="{FF2B5EF4-FFF2-40B4-BE49-F238E27FC236}">
                  <a16:creationId xmlns:a16="http://schemas.microsoft.com/office/drawing/2014/main" id="{8B4E8B85-92C4-44E0-81D2-795099C44B03}"/>
                </a:ext>
              </a:extLst>
            </p:cNvPr>
            <p:cNvSpPr>
              <a:spLocks noChangeArrowheads="1"/>
            </p:cNvSpPr>
            <p:nvPr/>
          </p:nvSpPr>
          <p:spPr bwMode="auto">
            <a:xfrm>
              <a:off x="1121243" y="7313268"/>
              <a:ext cx="12241360" cy="2494009"/>
            </a:xfrm>
            <a:prstGeom prst="rect">
              <a:avLst/>
            </a:prstGeom>
            <a:noFill/>
            <a:ln w="38100" algn="ctr">
              <a:solidFill>
                <a:srgbClr val="00AEEF"/>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5400" b="1">
                  <a:solidFill>
                    <a:srgbClr val="00AEEF"/>
                  </a:solidFill>
                  <a:latin typeface="Arial" panose="020B0604020202020204" pitchFamily="34" charset="0"/>
                  <a:cs typeface="Arial" panose="020B0604020202020204" pitchFamily="34" charset="0"/>
                </a:rPr>
                <a:t>INTRODUCTION</a:t>
              </a:r>
              <a:endParaRPr lang="en-GB" altLang="nl-NL" sz="5400" b="1">
                <a:solidFill>
                  <a:srgbClr val="00AEEF"/>
                </a:solidFill>
                <a:latin typeface="Arial" panose="020B0604020202020204" pitchFamily="34" charset="0"/>
                <a:cs typeface="Arial" panose="020B0604020202020204" pitchFamily="34" charset="0"/>
              </a:endParaRPr>
            </a:p>
          </p:txBody>
        </p:sp>
      </p:grpSp>
      <p:grpSp>
        <p:nvGrpSpPr>
          <p:cNvPr id="3076" name="Group 4">
            <a:extLst>
              <a:ext uri="{FF2B5EF4-FFF2-40B4-BE49-F238E27FC236}">
                <a16:creationId xmlns:a16="http://schemas.microsoft.com/office/drawing/2014/main" id="{CE00D285-925A-49E9-B7F9-130DB3AAC3E3}"/>
              </a:ext>
            </a:extLst>
          </p:cNvPr>
          <p:cNvGrpSpPr>
            <a:grpSpLocks/>
          </p:cNvGrpSpPr>
          <p:nvPr/>
        </p:nvGrpSpPr>
        <p:grpSpPr bwMode="auto">
          <a:xfrm>
            <a:off x="15354300" y="11176000"/>
            <a:ext cx="14112875" cy="18254663"/>
            <a:chOff x="15797212" y="12604750"/>
            <a:chExt cx="13355638" cy="18254663"/>
          </a:xfrm>
        </p:grpSpPr>
        <p:sp>
          <p:nvSpPr>
            <p:cNvPr id="3145" name="Rectangle 43">
              <a:extLst>
                <a:ext uri="{FF2B5EF4-FFF2-40B4-BE49-F238E27FC236}">
                  <a16:creationId xmlns:a16="http://schemas.microsoft.com/office/drawing/2014/main" id="{5FF8C2C6-6C22-413E-8346-9BE91A9B3DC6}"/>
                </a:ext>
              </a:extLst>
            </p:cNvPr>
            <p:cNvSpPr>
              <a:spLocks noChangeArrowheads="1"/>
            </p:cNvSpPr>
            <p:nvPr/>
          </p:nvSpPr>
          <p:spPr bwMode="auto">
            <a:xfrm>
              <a:off x="15797212" y="12604750"/>
              <a:ext cx="13355638" cy="18254663"/>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3146" name="Rectangle 44">
              <a:extLst>
                <a:ext uri="{FF2B5EF4-FFF2-40B4-BE49-F238E27FC236}">
                  <a16:creationId xmlns:a16="http://schemas.microsoft.com/office/drawing/2014/main" id="{D78C31BE-2029-498D-BFF7-4B6BA85139DE}"/>
                </a:ext>
              </a:extLst>
            </p:cNvPr>
            <p:cNvSpPr>
              <a:spLocks noChangeArrowheads="1"/>
            </p:cNvSpPr>
            <p:nvPr/>
          </p:nvSpPr>
          <p:spPr bwMode="auto">
            <a:xfrm>
              <a:off x="15797212" y="12604750"/>
              <a:ext cx="13355637" cy="950318"/>
            </a:xfrm>
            <a:prstGeom prst="rect">
              <a:avLst/>
            </a:prstGeom>
            <a:noFill/>
            <a:ln w="38100">
              <a:solidFill>
                <a:srgbClr val="00AEEF"/>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grpSp>
      <p:sp>
        <p:nvSpPr>
          <p:cNvPr id="3077" name="TextBox 4">
            <a:extLst>
              <a:ext uri="{FF2B5EF4-FFF2-40B4-BE49-F238E27FC236}">
                <a16:creationId xmlns:a16="http://schemas.microsoft.com/office/drawing/2014/main" id="{56610C04-B065-44FC-96E2-1B75E1E28BAC}"/>
              </a:ext>
            </a:extLst>
          </p:cNvPr>
          <p:cNvSpPr txBox="1">
            <a:spLocks noChangeArrowheads="1"/>
          </p:cNvSpPr>
          <p:nvPr/>
        </p:nvSpPr>
        <p:spPr bwMode="auto">
          <a:xfrm>
            <a:off x="4243388" y="825500"/>
            <a:ext cx="217519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8000" b="1">
                <a:solidFill>
                  <a:srgbClr val="00AEEF"/>
                </a:solidFill>
                <a:latin typeface="Arial" panose="020B0604020202020204" pitchFamily="34" charset="0"/>
                <a:cs typeface="Arial" panose="020B0604020202020204" pitchFamily="34" charset="0"/>
              </a:rPr>
              <a:t>Title</a:t>
            </a:r>
            <a:endParaRPr lang="en-GB" altLang="nl-NL" sz="8000" b="1">
              <a:solidFill>
                <a:srgbClr val="00AEEF"/>
              </a:solidFill>
              <a:latin typeface="Arial" panose="020B0604020202020204" pitchFamily="34" charset="0"/>
              <a:cs typeface="Arial" panose="020B0604020202020204" pitchFamily="34" charset="0"/>
            </a:endParaRPr>
          </a:p>
        </p:txBody>
      </p:sp>
      <p:pic>
        <p:nvPicPr>
          <p:cNvPr id="3078" name="Picture 28">
            <a:extLst>
              <a:ext uri="{FF2B5EF4-FFF2-40B4-BE49-F238E27FC236}">
                <a16:creationId xmlns:a16="http://schemas.microsoft.com/office/drawing/2014/main" id="{05B0D928-F948-4832-A2A7-9FF3DB59F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950" y="825500"/>
            <a:ext cx="2022475" cy="2024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3079" name="TextBox 5">
            <a:extLst>
              <a:ext uri="{FF2B5EF4-FFF2-40B4-BE49-F238E27FC236}">
                <a16:creationId xmlns:a16="http://schemas.microsoft.com/office/drawing/2014/main" id="{7D09E177-5F9C-4763-9263-1049CD763C61}"/>
              </a:ext>
            </a:extLst>
          </p:cNvPr>
          <p:cNvSpPr txBox="1">
            <a:spLocks noChangeArrowheads="1"/>
          </p:cNvSpPr>
          <p:nvPr/>
        </p:nvSpPr>
        <p:spPr bwMode="auto">
          <a:xfrm>
            <a:off x="9739313" y="2824163"/>
            <a:ext cx="10795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3600">
                <a:solidFill>
                  <a:srgbClr val="00AEEF"/>
                </a:solidFill>
                <a:latin typeface="Arial" panose="020B0604020202020204" pitchFamily="34" charset="0"/>
                <a:cs typeface="Arial" panose="020B0604020202020204" pitchFamily="34" charset="0"/>
              </a:rPr>
              <a:t>Your name, co-author 1 name, co-author 2 name</a:t>
            </a:r>
            <a:endParaRPr lang="en-GB" altLang="nl-NL" sz="3600">
              <a:solidFill>
                <a:srgbClr val="00AEEF"/>
              </a:solidFill>
              <a:latin typeface="Arial" panose="020B0604020202020204" pitchFamily="34" charset="0"/>
              <a:cs typeface="Arial" panose="020B0604020202020204" pitchFamily="34" charset="0"/>
            </a:endParaRPr>
          </a:p>
        </p:txBody>
      </p:sp>
      <p:sp>
        <p:nvSpPr>
          <p:cNvPr id="3080" name="TextBox 51">
            <a:extLst>
              <a:ext uri="{FF2B5EF4-FFF2-40B4-BE49-F238E27FC236}">
                <a16:creationId xmlns:a16="http://schemas.microsoft.com/office/drawing/2014/main" id="{2B32A8FC-D90D-4F7B-BF1E-0EA72A241F15}"/>
              </a:ext>
            </a:extLst>
          </p:cNvPr>
          <p:cNvSpPr txBox="1">
            <a:spLocks noChangeArrowheads="1"/>
          </p:cNvSpPr>
          <p:nvPr/>
        </p:nvSpPr>
        <p:spPr bwMode="auto">
          <a:xfrm>
            <a:off x="12425363" y="3541713"/>
            <a:ext cx="531495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2800">
                <a:solidFill>
                  <a:srgbClr val="00AEEF"/>
                </a:solidFill>
                <a:latin typeface="Arial" panose="020B0604020202020204" pitchFamily="34" charset="0"/>
                <a:cs typeface="Arial" panose="020B0604020202020204" pitchFamily="34" charset="0"/>
              </a:rPr>
              <a:t>*Affiliation 1, contact details</a:t>
            </a:r>
          </a:p>
          <a:p>
            <a:pPr algn="ctr"/>
            <a:r>
              <a:rPr lang="en-US" altLang="nl-NL" sz="2800">
                <a:solidFill>
                  <a:srgbClr val="00AEEF"/>
                </a:solidFill>
                <a:latin typeface="Arial" panose="020B0604020202020204" pitchFamily="34" charset="0"/>
                <a:cs typeface="Arial" panose="020B0604020202020204" pitchFamily="34" charset="0"/>
              </a:rPr>
              <a:t>**Affiliation 2, contact details</a:t>
            </a:r>
          </a:p>
          <a:p>
            <a:pPr algn="ctr"/>
            <a:r>
              <a:rPr lang="en-US" altLang="nl-NL" sz="2800">
                <a:solidFill>
                  <a:srgbClr val="00AEEF"/>
                </a:solidFill>
                <a:latin typeface="Arial" panose="020B0604020202020204" pitchFamily="34" charset="0"/>
                <a:cs typeface="Arial" panose="020B0604020202020204" pitchFamily="34" charset="0"/>
              </a:rPr>
              <a:t>*** Affiliation 3, contact details</a:t>
            </a:r>
            <a:endParaRPr lang="en-GB" altLang="nl-NL" sz="2800">
              <a:solidFill>
                <a:srgbClr val="00AEEF"/>
              </a:solidFill>
              <a:latin typeface="Arial" panose="020B0604020202020204" pitchFamily="34" charset="0"/>
              <a:cs typeface="Arial" panose="020B0604020202020204" pitchFamily="34" charset="0"/>
            </a:endParaRPr>
          </a:p>
        </p:txBody>
      </p:sp>
      <p:sp>
        <p:nvSpPr>
          <p:cNvPr id="3081" name="Rectangle 9">
            <a:extLst>
              <a:ext uri="{FF2B5EF4-FFF2-40B4-BE49-F238E27FC236}">
                <a16:creationId xmlns:a16="http://schemas.microsoft.com/office/drawing/2014/main" id="{C28F3605-B25F-4FAF-8B37-45C490D9F86F}"/>
              </a:ext>
            </a:extLst>
          </p:cNvPr>
          <p:cNvSpPr>
            <a:spLocks noChangeArrowheads="1"/>
          </p:cNvSpPr>
          <p:nvPr/>
        </p:nvSpPr>
        <p:spPr bwMode="auto">
          <a:xfrm>
            <a:off x="879475" y="6424613"/>
            <a:ext cx="28443238" cy="1570037"/>
          </a:xfrm>
          <a:prstGeom prst="rect">
            <a:avLst/>
          </a:prstGeom>
          <a:noFill/>
          <a:ln>
            <a:noFill/>
          </a:ln>
          <a:effectLst/>
          <a:extLst>
            <a:ext uri="{909E8E84-426E-40DD-AFC4-6F175D3DCCD1}">
              <a14:hiddenFill xmlns:a14="http://schemas.microsoft.com/office/drawing/2010/main">
                <a:gradFill rotWithShape="0">
                  <a:gsLst>
                    <a:gs pos="0">
                      <a:srgbClr val="000066"/>
                    </a:gs>
                    <a:gs pos="100000">
                      <a:srgbClr val="0066FF"/>
                    </a:gs>
                  </a:gsLst>
                  <a:lin ang="5400000" scaled="1"/>
                </a:gra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2400">
              <a:latin typeface="Arial" panose="020B0604020202020204" pitchFamily="34" charset="0"/>
              <a:cs typeface="Arial" panose="020B0604020202020204" pitchFamily="34" charset="0"/>
            </a:endParaRPr>
          </a:p>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aphicFrame>
        <p:nvGraphicFramePr>
          <p:cNvPr id="7" name="Table 6">
            <a:extLst>
              <a:ext uri="{FF2B5EF4-FFF2-40B4-BE49-F238E27FC236}">
                <a16:creationId xmlns:a16="http://schemas.microsoft.com/office/drawing/2014/main" id="{A48F3256-A7A4-4C2F-80A1-C6D17BFBA362}"/>
              </a:ext>
            </a:extLst>
          </p:cNvPr>
          <p:cNvGraphicFramePr>
            <a:graphicFrameLocks noGrp="1"/>
          </p:cNvGraphicFramePr>
          <p:nvPr/>
        </p:nvGraphicFramePr>
        <p:xfrm>
          <a:off x="16492538" y="13339763"/>
          <a:ext cx="5842001" cy="2808287"/>
        </p:xfrm>
        <a:graphic>
          <a:graphicData uri="http://schemas.openxmlformats.org/drawingml/2006/table">
            <a:tbl>
              <a:tblPr/>
              <a:tblGrid>
                <a:gridCol w="2395984">
                  <a:extLst>
                    <a:ext uri="{9D8B030D-6E8A-4147-A177-3AD203B41FA5}">
                      <a16:colId xmlns:a16="http://schemas.microsoft.com/office/drawing/2014/main" val="20000"/>
                    </a:ext>
                  </a:extLst>
                </a:gridCol>
                <a:gridCol w="1155036">
                  <a:extLst>
                    <a:ext uri="{9D8B030D-6E8A-4147-A177-3AD203B41FA5}">
                      <a16:colId xmlns:a16="http://schemas.microsoft.com/office/drawing/2014/main" val="20001"/>
                    </a:ext>
                  </a:extLst>
                </a:gridCol>
                <a:gridCol w="1164582">
                  <a:extLst>
                    <a:ext uri="{9D8B030D-6E8A-4147-A177-3AD203B41FA5}">
                      <a16:colId xmlns:a16="http://schemas.microsoft.com/office/drawing/2014/main" val="20002"/>
                    </a:ext>
                  </a:extLst>
                </a:gridCol>
                <a:gridCol w="1126399">
                  <a:extLst>
                    <a:ext uri="{9D8B030D-6E8A-4147-A177-3AD203B41FA5}">
                      <a16:colId xmlns:a16="http://schemas.microsoft.com/office/drawing/2014/main" val="20003"/>
                    </a:ext>
                  </a:extLst>
                </a:gridCol>
              </a:tblGrid>
              <a:tr h="712882">
                <a:tc gridSpan="4">
                  <a:txBody>
                    <a:bodyPr/>
                    <a:lstStyle/>
                    <a:p>
                      <a:pPr algn="ctr" fontAlgn="b"/>
                      <a:r>
                        <a:rPr lang="en-GB" sz="2400" b="0" i="0" u="none" strike="noStrike" dirty="0">
                          <a:solidFill>
                            <a:srgbClr val="000000"/>
                          </a:solidFill>
                          <a:effectLst/>
                          <a:latin typeface="Arial"/>
                        </a:rPr>
                        <a:t>Title</a:t>
                      </a:r>
                    </a:p>
                  </a:txBody>
                  <a:tcPr marL="9525" marR="9525" marT="9521" marB="0" anchor="b">
                    <a:lnL>
                      <a:noFill/>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521641">
                <a:tc>
                  <a:txBody>
                    <a:bodyPr/>
                    <a:lstStyle/>
                    <a:p>
                      <a:pPr algn="l" fontAlgn="b"/>
                      <a:r>
                        <a:rPr lang="en-GB" sz="2400" b="0" i="0" u="none" strike="noStrike" dirty="0">
                          <a:solidFill>
                            <a:srgbClr val="000000"/>
                          </a:solidFill>
                          <a:effectLst/>
                          <a:latin typeface="Arial"/>
                        </a:rPr>
                        <a:t>Value 1</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2</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3</a:t>
                      </a:r>
                    </a:p>
                  </a:txBody>
                  <a:tcPr marL="9525" marR="9525" marT="9521" marB="0" anchor="b">
                    <a:lnL>
                      <a:noFill/>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21641">
                <a:tc>
                  <a:txBody>
                    <a:bodyPr/>
                    <a:lstStyle/>
                    <a:p>
                      <a:pPr algn="l" fontAlgn="b"/>
                      <a:r>
                        <a:rPr lang="en-GB" sz="2400" b="0" i="0" u="none" strike="noStrike">
                          <a:solidFill>
                            <a:srgbClr val="000000"/>
                          </a:solidFill>
                          <a:effectLst/>
                          <a:latin typeface="Arial"/>
                        </a:rPr>
                        <a:t>Value 2</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4</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5</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6</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21641">
                <a:tc>
                  <a:txBody>
                    <a:bodyPr/>
                    <a:lstStyle/>
                    <a:p>
                      <a:pPr algn="l" fontAlgn="b"/>
                      <a:r>
                        <a:rPr lang="en-GB" sz="2400" b="0" i="0" u="none" strike="noStrike" dirty="0">
                          <a:solidFill>
                            <a:srgbClr val="000000"/>
                          </a:solidFill>
                          <a:effectLst/>
                          <a:latin typeface="Arial"/>
                        </a:rPr>
                        <a:t>Value 3</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7</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8</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9</a:t>
                      </a:r>
                    </a:p>
                  </a:txBody>
                  <a:tcPr marL="9525" marR="9525" marT="952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30482">
                <a:tc>
                  <a:txBody>
                    <a:bodyPr/>
                    <a:lstStyle/>
                    <a:p>
                      <a:pPr algn="l" fontAlgn="b"/>
                      <a:r>
                        <a:rPr lang="en-GB" sz="2400" b="0" i="0" u="none" strike="noStrike" dirty="0">
                          <a:solidFill>
                            <a:srgbClr val="000000"/>
                          </a:solidFill>
                          <a:effectLst/>
                          <a:latin typeface="Arial"/>
                        </a:rPr>
                        <a:t>Value 4</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a:solidFill>
                            <a:srgbClr val="000000"/>
                          </a:solidFill>
                          <a:effectLst/>
                          <a:latin typeface="Arial"/>
                        </a:rPr>
                        <a:t>10</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11</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GB" sz="2400" b="0" i="0" u="none" strike="noStrike" dirty="0">
                          <a:solidFill>
                            <a:srgbClr val="000000"/>
                          </a:solidFill>
                          <a:effectLst/>
                          <a:latin typeface="Arial"/>
                        </a:rPr>
                        <a:t>12</a:t>
                      </a:r>
                    </a:p>
                  </a:txBody>
                  <a:tcPr marL="9525" marR="9525" marT="952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3106" name="TextBox 9">
            <a:extLst>
              <a:ext uri="{FF2B5EF4-FFF2-40B4-BE49-F238E27FC236}">
                <a16:creationId xmlns:a16="http://schemas.microsoft.com/office/drawing/2014/main" id="{1224A261-2597-4671-8355-2F82AC0EA2F8}"/>
              </a:ext>
            </a:extLst>
          </p:cNvPr>
          <p:cNvSpPr txBox="1">
            <a:spLocks noChangeArrowheads="1"/>
          </p:cNvSpPr>
          <p:nvPr/>
        </p:nvSpPr>
        <p:spPr bwMode="auto">
          <a:xfrm>
            <a:off x="16629063" y="12774613"/>
            <a:ext cx="82089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2000">
                <a:latin typeface="Arial" panose="020B0604020202020204" pitchFamily="34" charset="0"/>
                <a:cs typeface="Arial" panose="020B0604020202020204" pitchFamily="34" charset="0"/>
              </a:rPr>
              <a:t>Table 1 – How to build a table for a poster</a:t>
            </a:r>
            <a:endParaRPr lang="en-GB" altLang="nl-NL" sz="2000">
              <a:latin typeface="Arial" panose="020B0604020202020204" pitchFamily="34" charset="0"/>
              <a:cs typeface="Arial" panose="020B0604020202020204" pitchFamily="34" charset="0"/>
            </a:endParaRPr>
          </a:p>
        </p:txBody>
      </p:sp>
      <p:grpSp>
        <p:nvGrpSpPr>
          <p:cNvPr id="3107" name="Group 17">
            <a:extLst>
              <a:ext uri="{FF2B5EF4-FFF2-40B4-BE49-F238E27FC236}">
                <a16:creationId xmlns:a16="http://schemas.microsoft.com/office/drawing/2014/main" id="{F584EE73-B083-4275-B76E-6C364BC94151}"/>
              </a:ext>
            </a:extLst>
          </p:cNvPr>
          <p:cNvGrpSpPr>
            <a:grpSpLocks/>
          </p:cNvGrpSpPr>
          <p:nvPr/>
        </p:nvGrpSpPr>
        <p:grpSpPr bwMode="auto">
          <a:xfrm>
            <a:off x="736600" y="11174413"/>
            <a:ext cx="14184313" cy="12306300"/>
            <a:chOff x="1306745" y="14758798"/>
            <a:chExt cx="13141167" cy="12306373"/>
          </a:xfrm>
        </p:grpSpPr>
        <p:grpSp>
          <p:nvGrpSpPr>
            <p:cNvPr id="3140" name="Group 33">
              <a:extLst>
                <a:ext uri="{FF2B5EF4-FFF2-40B4-BE49-F238E27FC236}">
                  <a16:creationId xmlns:a16="http://schemas.microsoft.com/office/drawing/2014/main" id="{E50BF1D1-CD77-4236-98CF-5BF710A3F66A}"/>
                </a:ext>
              </a:extLst>
            </p:cNvPr>
            <p:cNvGrpSpPr>
              <a:grpSpLocks/>
            </p:cNvGrpSpPr>
            <p:nvPr/>
          </p:nvGrpSpPr>
          <p:grpSpPr bwMode="auto">
            <a:xfrm>
              <a:off x="1306745" y="14758799"/>
              <a:ext cx="13141167" cy="12306372"/>
              <a:chOff x="1126432" y="7313268"/>
              <a:chExt cx="12241360" cy="12306372"/>
            </a:xfrm>
          </p:grpSpPr>
          <p:sp>
            <p:nvSpPr>
              <p:cNvPr id="3143" name="Rectangle 34">
                <a:extLst>
                  <a:ext uri="{FF2B5EF4-FFF2-40B4-BE49-F238E27FC236}">
                    <a16:creationId xmlns:a16="http://schemas.microsoft.com/office/drawing/2014/main" id="{C92496A7-4BF8-4BB3-8D35-11FD06934ACF}"/>
                  </a:ext>
                </a:extLst>
              </p:cNvPr>
              <p:cNvSpPr>
                <a:spLocks noChangeArrowheads="1"/>
              </p:cNvSpPr>
              <p:nvPr/>
            </p:nvSpPr>
            <p:spPr bwMode="auto">
              <a:xfrm>
                <a:off x="1126432" y="7313268"/>
                <a:ext cx="12241360" cy="1230637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3144" name="Rectangle 35">
                <a:extLst>
                  <a:ext uri="{FF2B5EF4-FFF2-40B4-BE49-F238E27FC236}">
                    <a16:creationId xmlns:a16="http://schemas.microsoft.com/office/drawing/2014/main" id="{1D98B821-74DF-462D-A2C4-819FB78F3802}"/>
                  </a:ext>
                </a:extLst>
              </p:cNvPr>
              <p:cNvSpPr>
                <a:spLocks noChangeArrowheads="1"/>
              </p:cNvSpPr>
              <p:nvPr/>
            </p:nvSpPr>
            <p:spPr bwMode="auto">
              <a:xfrm>
                <a:off x="1126432" y="7313268"/>
                <a:ext cx="12241360" cy="1022355"/>
              </a:xfrm>
              <a:prstGeom prst="rect">
                <a:avLst/>
              </a:prstGeom>
              <a:noFill/>
              <a:ln w="38100" algn="ctr">
                <a:solidFill>
                  <a:srgbClr val="00AEEF"/>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grpSp>
        <p:sp>
          <p:nvSpPr>
            <p:cNvPr id="11" name="TextBox 10">
              <a:extLst>
                <a:ext uri="{FF2B5EF4-FFF2-40B4-BE49-F238E27FC236}">
                  <a16:creationId xmlns:a16="http://schemas.microsoft.com/office/drawing/2014/main" id="{E2851799-7F29-4E90-9F15-FF9792558DCD}"/>
                </a:ext>
              </a:extLst>
            </p:cNvPr>
            <p:cNvSpPr txBox="1"/>
            <p:nvPr/>
          </p:nvSpPr>
          <p:spPr>
            <a:xfrm>
              <a:off x="1506767" y="15914505"/>
              <a:ext cx="12674938" cy="2217750"/>
            </a:xfrm>
            <a:prstGeom prst="rect">
              <a:avLst/>
            </a:prstGeom>
            <a:noFill/>
          </p:spPr>
          <p:txBody>
            <a:bodyPr>
              <a:spAutoFit/>
            </a:bodyPr>
            <a:lstStyle/>
            <a:p>
              <a:pPr algn="just">
                <a:defRPr/>
              </a:pPr>
              <a:r>
                <a:rPr lang="en-GB" altLang="en-US" sz="2302"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defRPr/>
              </a:pPr>
              <a:endParaRPr lang="en-GB" altLang="en-US" sz="2302" dirty="0">
                <a:latin typeface="Arial" panose="020B0604020202020204" pitchFamily="34" charset="0"/>
                <a:cs typeface="Arial" panose="020B0604020202020204" pitchFamily="34" charset="0"/>
              </a:endParaRPr>
            </a:p>
            <a:p>
              <a:pPr algn="just">
                <a:defRPr/>
              </a:pPr>
              <a:r>
                <a:rPr lang="en-GB" altLang="en-US" sz="2302"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sp>
          <p:nvSpPr>
            <p:cNvPr id="3142" name="Rectangle 11">
              <a:extLst>
                <a:ext uri="{FF2B5EF4-FFF2-40B4-BE49-F238E27FC236}">
                  <a16:creationId xmlns:a16="http://schemas.microsoft.com/office/drawing/2014/main" id="{11B73EAB-57DA-4314-8CD6-A29E4A94ABC7}"/>
                </a:ext>
              </a:extLst>
            </p:cNvPr>
            <p:cNvSpPr>
              <a:spLocks noChangeArrowheads="1"/>
            </p:cNvSpPr>
            <p:nvPr/>
          </p:nvSpPr>
          <p:spPr bwMode="auto">
            <a:xfrm>
              <a:off x="5759866" y="14758798"/>
              <a:ext cx="3647109" cy="923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5400" b="1">
                  <a:solidFill>
                    <a:srgbClr val="00AEEF"/>
                  </a:solidFill>
                  <a:latin typeface="Arial" panose="020B0604020202020204" pitchFamily="34" charset="0"/>
                  <a:cs typeface="Arial" panose="020B0604020202020204" pitchFamily="34" charset="0"/>
                </a:rPr>
                <a:t>METHODS</a:t>
              </a:r>
              <a:endParaRPr lang="en-GB" altLang="nl-NL" sz="5400" b="1">
                <a:solidFill>
                  <a:srgbClr val="00AEEF"/>
                </a:solidFill>
                <a:latin typeface="Arial" panose="020B0604020202020204" pitchFamily="34" charset="0"/>
                <a:cs typeface="Arial" panose="020B0604020202020204" pitchFamily="34" charset="0"/>
              </a:endParaRPr>
            </a:p>
          </p:txBody>
        </p:sp>
      </p:grpSp>
      <p:sp>
        <p:nvSpPr>
          <p:cNvPr id="3108" name="Rectangle 67">
            <a:extLst>
              <a:ext uri="{FF2B5EF4-FFF2-40B4-BE49-F238E27FC236}">
                <a16:creationId xmlns:a16="http://schemas.microsoft.com/office/drawing/2014/main" id="{C1C2623A-206E-4176-BB1F-4EFE27239442}"/>
              </a:ext>
            </a:extLst>
          </p:cNvPr>
          <p:cNvSpPr>
            <a:spLocks noChangeArrowheads="1"/>
          </p:cNvSpPr>
          <p:nvPr/>
        </p:nvSpPr>
        <p:spPr bwMode="auto">
          <a:xfrm>
            <a:off x="19931063" y="11083925"/>
            <a:ext cx="44926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5400" b="1">
                <a:solidFill>
                  <a:srgbClr val="00AEEF"/>
                </a:solidFill>
                <a:latin typeface="Arial" panose="020B0604020202020204" pitchFamily="34" charset="0"/>
                <a:cs typeface="Arial" panose="020B0604020202020204" pitchFamily="34" charset="0"/>
              </a:rPr>
              <a:t>DISCUSSION</a:t>
            </a:r>
            <a:endParaRPr lang="en-GB" altLang="nl-NL" sz="5400" b="1">
              <a:solidFill>
                <a:srgbClr val="00AEEF"/>
              </a:solidFill>
              <a:latin typeface="Arial" panose="020B0604020202020204" pitchFamily="34" charset="0"/>
              <a:cs typeface="Arial" panose="020B0604020202020204" pitchFamily="34" charset="0"/>
            </a:endParaRPr>
          </a:p>
        </p:txBody>
      </p:sp>
      <p:grpSp>
        <p:nvGrpSpPr>
          <p:cNvPr id="3110" name="Group 5">
            <a:extLst>
              <a:ext uri="{FF2B5EF4-FFF2-40B4-BE49-F238E27FC236}">
                <a16:creationId xmlns:a16="http://schemas.microsoft.com/office/drawing/2014/main" id="{DF987BB7-2F31-4491-83E6-044BCF4D6064}"/>
              </a:ext>
            </a:extLst>
          </p:cNvPr>
          <p:cNvGrpSpPr>
            <a:grpSpLocks/>
          </p:cNvGrpSpPr>
          <p:nvPr/>
        </p:nvGrpSpPr>
        <p:grpSpPr bwMode="auto">
          <a:xfrm>
            <a:off x="15354300" y="29754513"/>
            <a:ext cx="14112875" cy="8640762"/>
            <a:chOff x="15761787" y="31921451"/>
            <a:chExt cx="13354765" cy="7669212"/>
          </a:xfrm>
        </p:grpSpPr>
        <p:sp>
          <p:nvSpPr>
            <p:cNvPr id="3133" name="Rectangle 69">
              <a:extLst>
                <a:ext uri="{FF2B5EF4-FFF2-40B4-BE49-F238E27FC236}">
                  <a16:creationId xmlns:a16="http://schemas.microsoft.com/office/drawing/2014/main" id="{4826824F-EA46-4102-B790-AFF1BF4A60E6}"/>
                </a:ext>
              </a:extLst>
            </p:cNvPr>
            <p:cNvSpPr>
              <a:spLocks noChangeArrowheads="1"/>
            </p:cNvSpPr>
            <p:nvPr/>
          </p:nvSpPr>
          <p:spPr bwMode="auto">
            <a:xfrm>
              <a:off x="15761787" y="31921451"/>
              <a:ext cx="13342937" cy="766921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grpSp>
          <p:nvGrpSpPr>
            <p:cNvPr id="3134" name="Group 20">
              <a:extLst>
                <a:ext uri="{FF2B5EF4-FFF2-40B4-BE49-F238E27FC236}">
                  <a16:creationId xmlns:a16="http://schemas.microsoft.com/office/drawing/2014/main" id="{245869EC-5170-4336-A0C8-7675E935A6C0}"/>
                </a:ext>
              </a:extLst>
            </p:cNvPr>
            <p:cNvGrpSpPr>
              <a:grpSpLocks/>
            </p:cNvGrpSpPr>
            <p:nvPr/>
          </p:nvGrpSpPr>
          <p:grpSpPr bwMode="auto">
            <a:xfrm>
              <a:off x="15761787" y="31929449"/>
              <a:ext cx="13354765" cy="3174791"/>
              <a:chOff x="15866024" y="33591734"/>
              <a:chExt cx="13354374" cy="3175328"/>
            </a:xfrm>
          </p:grpSpPr>
          <p:sp>
            <p:nvSpPr>
              <p:cNvPr id="3135" name="Rectangle 71">
                <a:extLst>
                  <a:ext uri="{FF2B5EF4-FFF2-40B4-BE49-F238E27FC236}">
                    <a16:creationId xmlns:a16="http://schemas.microsoft.com/office/drawing/2014/main" id="{97BCDBB9-ACD9-4234-B8DB-3C7F27BE002C}"/>
                  </a:ext>
                </a:extLst>
              </p:cNvPr>
              <p:cNvSpPr>
                <a:spLocks noChangeArrowheads="1"/>
              </p:cNvSpPr>
              <p:nvPr/>
            </p:nvSpPr>
            <p:spPr bwMode="auto">
              <a:xfrm>
                <a:off x="15866024" y="33591734"/>
                <a:ext cx="13354374" cy="1083862"/>
              </a:xfrm>
              <a:prstGeom prst="rect">
                <a:avLst/>
              </a:prstGeom>
              <a:noFill/>
              <a:ln w="38100" algn="ctr">
                <a:solidFill>
                  <a:srgbClr val="00AEEF"/>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79" name="TextBox 78">
                <a:extLst>
                  <a:ext uri="{FF2B5EF4-FFF2-40B4-BE49-F238E27FC236}">
                    <a16:creationId xmlns:a16="http://schemas.microsoft.com/office/drawing/2014/main" id="{660672C8-C17F-4BF5-9071-596060606113}"/>
                  </a:ext>
                </a:extLst>
              </p:cNvPr>
              <p:cNvSpPr txBox="1"/>
              <p:nvPr/>
            </p:nvSpPr>
            <p:spPr>
              <a:xfrm>
                <a:off x="15933623" y="34798502"/>
                <a:ext cx="13082479" cy="1968712"/>
              </a:xfrm>
              <a:prstGeom prst="rect">
                <a:avLst/>
              </a:prstGeom>
              <a:noFill/>
            </p:spPr>
            <p:txBody>
              <a:bodyPr>
                <a:spAutoFit/>
              </a:bodyPr>
              <a:lstStyle/>
              <a:p>
                <a:pPr algn="just">
                  <a:defRPr/>
                </a:pPr>
                <a:r>
                  <a:rPr lang="en-GB" altLang="en-US" sz="2302"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defRPr/>
                </a:pPr>
                <a:endParaRPr lang="en-GB" altLang="en-US" sz="2302" dirty="0">
                  <a:latin typeface="Arial" panose="020B0604020202020204" pitchFamily="34" charset="0"/>
                  <a:cs typeface="Arial" panose="020B0604020202020204" pitchFamily="34" charset="0"/>
                </a:endParaRPr>
              </a:p>
              <a:p>
                <a:pPr algn="just">
                  <a:defRPr/>
                </a:pPr>
                <a:r>
                  <a:rPr lang="en-GB" altLang="en-US" sz="2302"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sp>
            <p:nvSpPr>
              <p:cNvPr id="3137" name="Rectangle 79">
                <a:extLst>
                  <a:ext uri="{FF2B5EF4-FFF2-40B4-BE49-F238E27FC236}">
                    <a16:creationId xmlns:a16="http://schemas.microsoft.com/office/drawing/2014/main" id="{F9638DF0-43E8-4776-B7F0-7AA9694D562B}"/>
                  </a:ext>
                </a:extLst>
              </p:cNvPr>
              <p:cNvSpPr>
                <a:spLocks noChangeArrowheads="1"/>
              </p:cNvSpPr>
              <p:nvPr/>
            </p:nvSpPr>
            <p:spPr bwMode="auto">
              <a:xfrm>
                <a:off x="19871138" y="33625268"/>
                <a:ext cx="5301297" cy="923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5400" b="1">
                    <a:solidFill>
                      <a:srgbClr val="00AEEF"/>
                    </a:solidFill>
                    <a:latin typeface="Arial" panose="020B0604020202020204" pitchFamily="34" charset="0"/>
                    <a:cs typeface="Arial" panose="020B0604020202020204" pitchFamily="34" charset="0"/>
                  </a:rPr>
                  <a:t>CONCLUSIONS</a:t>
                </a:r>
                <a:endParaRPr lang="en-GB" altLang="nl-NL" sz="5400" b="1">
                  <a:solidFill>
                    <a:srgbClr val="00AEEF"/>
                  </a:solidFill>
                  <a:latin typeface="Arial" panose="020B0604020202020204" pitchFamily="34" charset="0"/>
                  <a:cs typeface="Arial" panose="020B0604020202020204" pitchFamily="34" charset="0"/>
                </a:endParaRPr>
              </a:p>
            </p:txBody>
          </p:sp>
        </p:grpSp>
      </p:grpSp>
      <p:sp>
        <p:nvSpPr>
          <p:cNvPr id="3111" name="TextBox 13">
            <a:extLst>
              <a:ext uri="{FF2B5EF4-FFF2-40B4-BE49-F238E27FC236}">
                <a16:creationId xmlns:a16="http://schemas.microsoft.com/office/drawing/2014/main" id="{2D542519-98CF-4808-A4A0-C2920E5617E8}"/>
              </a:ext>
            </a:extLst>
          </p:cNvPr>
          <p:cNvSpPr txBox="1">
            <a:spLocks noChangeArrowheads="1"/>
          </p:cNvSpPr>
          <p:nvPr/>
        </p:nvSpPr>
        <p:spPr bwMode="auto">
          <a:xfrm>
            <a:off x="779463" y="42991088"/>
            <a:ext cx="219186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es-ES" sz="4800" b="1" dirty="0" err="1">
                <a:solidFill>
                  <a:schemeClr val="bg1"/>
                </a:solidFill>
                <a:latin typeface="Arial" panose="020B0604020202020204" pitchFamily="34" charset="0"/>
                <a:cs typeface="Arial" panose="020B0604020202020204" pitchFamily="34" charset="0"/>
              </a:rPr>
              <a:t>Congreso</a:t>
            </a:r>
            <a:r>
              <a:rPr lang="en-US" altLang="es-ES" sz="4800" b="1" dirty="0">
                <a:solidFill>
                  <a:schemeClr val="bg1"/>
                </a:solidFill>
                <a:latin typeface="Arial" panose="020B0604020202020204" pitchFamily="34" charset="0"/>
                <a:cs typeface="Arial" panose="020B0604020202020204" pitchFamily="34" charset="0"/>
              </a:rPr>
              <a:t> IWA Young Water Professional Spanish Chapter 2022</a:t>
            </a:r>
          </a:p>
        </p:txBody>
      </p:sp>
      <p:grpSp>
        <p:nvGrpSpPr>
          <p:cNvPr id="3112" name="Group 19">
            <a:extLst>
              <a:ext uri="{FF2B5EF4-FFF2-40B4-BE49-F238E27FC236}">
                <a16:creationId xmlns:a16="http://schemas.microsoft.com/office/drawing/2014/main" id="{9003A933-7DBC-46E6-8C5E-59A0FD6DD435}"/>
              </a:ext>
            </a:extLst>
          </p:cNvPr>
          <p:cNvGrpSpPr>
            <a:grpSpLocks/>
          </p:cNvGrpSpPr>
          <p:nvPr/>
        </p:nvGrpSpPr>
        <p:grpSpPr bwMode="auto">
          <a:xfrm>
            <a:off x="16473488" y="17308513"/>
            <a:ext cx="12671425" cy="9331325"/>
            <a:chOff x="16448872" y="20911985"/>
            <a:chExt cx="12671058" cy="9332658"/>
          </a:xfrm>
        </p:grpSpPr>
        <p:sp>
          <p:nvSpPr>
            <p:cNvPr id="3129" name="TextBox 58">
              <a:extLst>
                <a:ext uri="{FF2B5EF4-FFF2-40B4-BE49-F238E27FC236}">
                  <a16:creationId xmlns:a16="http://schemas.microsoft.com/office/drawing/2014/main" id="{F49B64F2-094E-4EC3-AD7E-72F14958ACFC}"/>
                </a:ext>
              </a:extLst>
            </p:cNvPr>
            <p:cNvSpPr txBox="1">
              <a:spLocks noChangeArrowheads="1"/>
            </p:cNvSpPr>
            <p:nvPr/>
          </p:nvSpPr>
          <p:spPr bwMode="auto">
            <a:xfrm>
              <a:off x="20911019" y="29844533"/>
              <a:ext cx="82089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2000">
                  <a:latin typeface="Arial" panose="020B0604020202020204" pitchFamily="34" charset="0"/>
                  <a:cs typeface="Arial" panose="020B0604020202020204" pitchFamily="34" charset="0"/>
                </a:rPr>
                <a:t>Figure 1 – How to build a graph for a poster</a:t>
              </a:r>
              <a:endParaRPr lang="en-GB" altLang="nl-NL" sz="2000">
                <a:latin typeface="Arial" panose="020B0604020202020204" pitchFamily="34" charset="0"/>
                <a:cs typeface="Arial" panose="020B0604020202020204" pitchFamily="34" charset="0"/>
              </a:endParaRPr>
            </a:p>
          </p:txBody>
        </p:sp>
        <p:grpSp>
          <p:nvGrpSpPr>
            <p:cNvPr id="3130" name="Group 18">
              <a:extLst>
                <a:ext uri="{FF2B5EF4-FFF2-40B4-BE49-F238E27FC236}">
                  <a16:creationId xmlns:a16="http://schemas.microsoft.com/office/drawing/2014/main" id="{AB02127C-0C9E-4F67-AD11-A9EDD834D688}"/>
                </a:ext>
              </a:extLst>
            </p:cNvPr>
            <p:cNvGrpSpPr>
              <a:grpSpLocks/>
            </p:cNvGrpSpPr>
            <p:nvPr/>
          </p:nvGrpSpPr>
          <p:grpSpPr bwMode="auto">
            <a:xfrm>
              <a:off x="16448872" y="20911985"/>
              <a:ext cx="12092632" cy="8969525"/>
              <a:chOff x="16448872" y="20911985"/>
              <a:chExt cx="12092632" cy="8969523"/>
            </a:xfrm>
          </p:grpSpPr>
          <p:pic>
            <p:nvPicPr>
              <p:cNvPr id="3131" name="Picture 29">
                <a:extLst>
                  <a:ext uri="{FF2B5EF4-FFF2-40B4-BE49-F238E27FC236}">
                    <a16:creationId xmlns:a16="http://schemas.microsoft.com/office/drawing/2014/main" id="{C1591EF3-B122-47B4-BB4D-09FBCD121D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11019" y="25489690"/>
                <a:ext cx="7306206" cy="4391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32" name="Text Box 627">
                <a:extLst>
                  <a:ext uri="{FF2B5EF4-FFF2-40B4-BE49-F238E27FC236}">
                    <a16:creationId xmlns:a16="http://schemas.microsoft.com/office/drawing/2014/main" id="{77DF854B-1A14-45C5-B1A5-291B7FC3F7A1}"/>
                  </a:ext>
                </a:extLst>
              </p:cNvPr>
              <p:cNvSpPr txBox="1">
                <a:spLocks noChangeArrowheads="1"/>
              </p:cNvSpPr>
              <p:nvPr/>
            </p:nvSpPr>
            <p:spPr bwMode="auto">
              <a:xfrm>
                <a:off x="16448872" y="20911985"/>
                <a:ext cx="1209263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2400">
                  <a:latin typeface="Arial" panose="020B0604020202020204" pitchFamily="34" charset="0"/>
                  <a:cs typeface="Arial" panose="020B0604020202020204" pitchFamily="34" charset="0"/>
                </a:endParaRPr>
              </a:p>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grpSp>
      <p:grpSp>
        <p:nvGrpSpPr>
          <p:cNvPr id="3113" name="Group 21">
            <a:extLst>
              <a:ext uri="{FF2B5EF4-FFF2-40B4-BE49-F238E27FC236}">
                <a16:creationId xmlns:a16="http://schemas.microsoft.com/office/drawing/2014/main" id="{326A4913-6906-4C4D-9999-D020B38DA2EB}"/>
              </a:ext>
            </a:extLst>
          </p:cNvPr>
          <p:cNvGrpSpPr>
            <a:grpSpLocks/>
          </p:cNvGrpSpPr>
          <p:nvPr/>
        </p:nvGrpSpPr>
        <p:grpSpPr bwMode="auto">
          <a:xfrm>
            <a:off x="736600" y="40916225"/>
            <a:ext cx="28730575" cy="1565275"/>
            <a:chOff x="1234150" y="39349832"/>
            <a:chExt cx="13141167" cy="2960282"/>
          </a:xfrm>
        </p:grpSpPr>
        <p:sp>
          <p:nvSpPr>
            <p:cNvPr id="3127" name="Rectangle 107">
              <a:extLst>
                <a:ext uri="{FF2B5EF4-FFF2-40B4-BE49-F238E27FC236}">
                  <a16:creationId xmlns:a16="http://schemas.microsoft.com/office/drawing/2014/main" id="{306B77A2-9674-4786-AB07-5CEF2E6F9D63}"/>
                </a:ext>
              </a:extLst>
            </p:cNvPr>
            <p:cNvSpPr>
              <a:spLocks noChangeArrowheads="1"/>
            </p:cNvSpPr>
            <p:nvPr/>
          </p:nvSpPr>
          <p:spPr bwMode="auto">
            <a:xfrm>
              <a:off x="1234150" y="39349832"/>
              <a:ext cx="13141167" cy="296028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3128" name="Text Box 627">
              <a:extLst>
                <a:ext uri="{FF2B5EF4-FFF2-40B4-BE49-F238E27FC236}">
                  <a16:creationId xmlns:a16="http://schemas.microsoft.com/office/drawing/2014/main" id="{D0432B5B-67DE-4C7E-870A-2315C2D2CCCD}"/>
                </a:ext>
              </a:extLst>
            </p:cNvPr>
            <p:cNvSpPr txBox="1">
              <a:spLocks noChangeArrowheads="1"/>
            </p:cNvSpPr>
            <p:nvPr/>
          </p:nvSpPr>
          <p:spPr bwMode="auto">
            <a:xfrm>
              <a:off x="1419892" y="39637864"/>
              <a:ext cx="12092632" cy="886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US" altLang="en-US" sz="2000">
                  <a:latin typeface="Arial" panose="020B0604020202020204" pitchFamily="34" charset="0"/>
                  <a:cs typeface="Arial" panose="020B0604020202020204" pitchFamily="34" charset="0"/>
                </a:rPr>
                <a:t>Acknowledgement: Use this box to acknowledge your partners and sponsors. The conference secretariat would like to thank you for your submissions and your willingness to apply our template and follow our advices</a:t>
              </a:r>
              <a:r>
                <a:rPr lang="en-US" altLang="en-US" sz="2000">
                  <a:solidFill>
                    <a:srgbClr val="00AEEF"/>
                  </a:solidFill>
                  <a:latin typeface="Arial" panose="020B0604020202020204" pitchFamily="34" charset="0"/>
                  <a:cs typeface="Arial" panose="020B0604020202020204" pitchFamily="34" charset="0"/>
                </a:rPr>
                <a:t>.  </a:t>
              </a:r>
              <a:endParaRPr lang="en-GB" altLang="en-US" sz="2000">
                <a:solidFill>
                  <a:srgbClr val="00AEEF"/>
                </a:solidFill>
                <a:latin typeface="Arial" panose="020B0604020202020204" pitchFamily="34" charset="0"/>
                <a:cs typeface="Arial" panose="020B0604020202020204" pitchFamily="34" charset="0"/>
              </a:endParaRPr>
            </a:p>
          </p:txBody>
        </p:sp>
      </p:grpSp>
      <p:grpSp>
        <p:nvGrpSpPr>
          <p:cNvPr id="3114" name="Group 110">
            <a:extLst>
              <a:ext uri="{FF2B5EF4-FFF2-40B4-BE49-F238E27FC236}">
                <a16:creationId xmlns:a16="http://schemas.microsoft.com/office/drawing/2014/main" id="{4B66BC08-5CC8-48EE-8E2D-E841AA174617}"/>
              </a:ext>
            </a:extLst>
          </p:cNvPr>
          <p:cNvGrpSpPr>
            <a:grpSpLocks/>
          </p:cNvGrpSpPr>
          <p:nvPr/>
        </p:nvGrpSpPr>
        <p:grpSpPr bwMode="auto">
          <a:xfrm>
            <a:off x="736600" y="38684200"/>
            <a:ext cx="28730575" cy="1971675"/>
            <a:chOff x="1234150" y="39349832"/>
            <a:chExt cx="13141167" cy="2960282"/>
          </a:xfrm>
        </p:grpSpPr>
        <p:sp>
          <p:nvSpPr>
            <p:cNvPr id="3125" name="Rectangle 111">
              <a:extLst>
                <a:ext uri="{FF2B5EF4-FFF2-40B4-BE49-F238E27FC236}">
                  <a16:creationId xmlns:a16="http://schemas.microsoft.com/office/drawing/2014/main" id="{810C468F-BBCF-4C6A-93FC-02069509F65D}"/>
                </a:ext>
              </a:extLst>
            </p:cNvPr>
            <p:cNvSpPr>
              <a:spLocks noChangeArrowheads="1"/>
            </p:cNvSpPr>
            <p:nvPr/>
          </p:nvSpPr>
          <p:spPr bwMode="auto">
            <a:xfrm>
              <a:off x="1234150" y="39349832"/>
              <a:ext cx="13141167" cy="296028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sp>
          <p:nvSpPr>
            <p:cNvPr id="3126" name="Text Box 627">
              <a:extLst>
                <a:ext uri="{FF2B5EF4-FFF2-40B4-BE49-F238E27FC236}">
                  <a16:creationId xmlns:a16="http://schemas.microsoft.com/office/drawing/2014/main" id="{FFBDEE92-3F79-454C-953F-3459A7A03271}"/>
                </a:ext>
              </a:extLst>
            </p:cNvPr>
            <p:cNvSpPr txBox="1">
              <a:spLocks noChangeArrowheads="1"/>
            </p:cNvSpPr>
            <p:nvPr/>
          </p:nvSpPr>
          <p:spPr bwMode="auto">
            <a:xfrm>
              <a:off x="1419892" y="39637864"/>
              <a:ext cx="12092632" cy="674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US" altLang="en-US" sz="2000">
                  <a:latin typeface="Arial" panose="020B0604020202020204" pitchFamily="34" charset="0"/>
                  <a:cs typeface="Arial" panose="020B0604020202020204" pitchFamily="34" charset="0"/>
                </a:rPr>
                <a:t>References: List your references here. [1] Doe, J; Doe, J; Poster Template for Authors, IWA Headquarters, The Hague. </a:t>
              </a:r>
              <a:endParaRPr lang="en-GB" altLang="en-US" sz="2000">
                <a:solidFill>
                  <a:srgbClr val="00AEEF"/>
                </a:solidFill>
                <a:latin typeface="Arial" panose="020B0604020202020204" pitchFamily="34" charset="0"/>
                <a:cs typeface="Arial" panose="020B0604020202020204" pitchFamily="34" charset="0"/>
              </a:endParaRPr>
            </a:p>
          </p:txBody>
        </p:sp>
      </p:grpSp>
      <p:grpSp>
        <p:nvGrpSpPr>
          <p:cNvPr id="3115" name="Group 7">
            <a:extLst>
              <a:ext uri="{FF2B5EF4-FFF2-40B4-BE49-F238E27FC236}">
                <a16:creationId xmlns:a16="http://schemas.microsoft.com/office/drawing/2014/main" id="{E57578BB-8EC8-4C22-AB5A-F316D8225D9F}"/>
              </a:ext>
            </a:extLst>
          </p:cNvPr>
          <p:cNvGrpSpPr>
            <a:grpSpLocks/>
          </p:cNvGrpSpPr>
          <p:nvPr/>
        </p:nvGrpSpPr>
        <p:grpSpPr bwMode="auto">
          <a:xfrm>
            <a:off x="736600" y="23850600"/>
            <a:ext cx="14184313" cy="14544675"/>
            <a:chOff x="1230313" y="26008013"/>
            <a:chExt cx="13141325" cy="13582650"/>
          </a:xfrm>
        </p:grpSpPr>
        <p:grpSp>
          <p:nvGrpSpPr>
            <p:cNvPr id="3117" name="Group 16">
              <a:extLst>
                <a:ext uri="{FF2B5EF4-FFF2-40B4-BE49-F238E27FC236}">
                  <a16:creationId xmlns:a16="http://schemas.microsoft.com/office/drawing/2014/main" id="{E70CB6DF-1237-47CC-A48B-83E28604D0B2}"/>
                </a:ext>
              </a:extLst>
            </p:cNvPr>
            <p:cNvGrpSpPr>
              <a:grpSpLocks/>
            </p:cNvGrpSpPr>
            <p:nvPr/>
          </p:nvGrpSpPr>
          <p:grpSpPr bwMode="auto">
            <a:xfrm>
              <a:off x="1230313" y="26008013"/>
              <a:ext cx="13141325" cy="13582650"/>
              <a:chOff x="1319793" y="28958180"/>
              <a:chExt cx="13343085" cy="12306372"/>
            </a:xfrm>
          </p:grpSpPr>
          <p:sp>
            <p:nvSpPr>
              <p:cNvPr id="3119" name="Rectangle 37">
                <a:extLst>
                  <a:ext uri="{FF2B5EF4-FFF2-40B4-BE49-F238E27FC236}">
                    <a16:creationId xmlns:a16="http://schemas.microsoft.com/office/drawing/2014/main" id="{64485C94-FD5F-4826-BBE1-3E20E3CD9FB7}"/>
                  </a:ext>
                </a:extLst>
              </p:cNvPr>
              <p:cNvSpPr>
                <a:spLocks noChangeArrowheads="1"/>
              </p:cNvSpPr>
              <p:nvPr/>
            </p:nvSpPr>
            <p:spPr bwMode="auto">
              <a:xfrm>
                <a:off x="1319793" y="28958180"/>
                <a:ext cx="13343085" cy="12306372"/>
              </a:xfrm>
              <a:prstGeom prst="rect">
                <a:avLst/>
              </a:prstGeom>
              <a:solidFill>
                <a:schemeClr val="bg1"/>
              </a:solidFill>
              <a:ln w="50800" algn="ctr">
                <a:solidFill>
                  <a:srgbClr val="00AEEF"/>
                </a:solidFill>
                <a:round/>
                <a:headEnd type="none" w="sm" len="sm"/>
                <a:tailEnd type="none" w="sm" len="sm"/>
              </a:ln>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nl-NL" altLang="nl-NL" sz="2400"/>
              </a:p>
            </p:txBody>
          </p:sp>
          <p:pic>
            <p:nvPicPr>
              <p:cNvPr id="3120" name="Picture 30">
                <a:extLst>
                  <a:ext uri="{FF2B5EF4-FFF2-40B4-BE49-F238E27FC236}">
                    <a16:creationId xmlns:a16="http://schemas.microsoft.com/office/drawing/2014/main" id="{F85E24EB-E278-4D59-AC8E-7160B59ADA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5817" y="34832887"/>
                <a:ext cx="3956615" cy="4270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3121" name="TextBox 62">
                <a:extLst>
                  <a:ext uri="{FF2B5EF4-FFF2-40B4-BE49-F238E27FC236}">
                    <a16:creationId xmlns:a16="http://schemas.microsoft.com/office/drawing/2014/main" id="{1438D450-5F63-46BB-97E9-74529006928B}"/>
                  </a:ext>
                </a:extLst>
              </p:cNvPr>
              <p:cNvSpPr txBox="1">
                <a:spLocks noChangeArrowheads="1"/>
              </p:cNvSpPr>
              <p:nvPr/>
            </p:nvSpPr>
            <p:spPr bwMode="auto">
              <a:xfrm>
                <a:off x="3265817" y="39103350"/>
                <a:ext cx="3956615" cy="641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r>
                  <a:rPr lang="en-US" altLang="nl-NL" sz="2000">
                    <a:latin typeface="Arial" panose="020B0604020202020204" pitchFamily="34" charset="0"/>
                    <a:cs typeface="Arial" panose="020B0604020202020204" pitchFamily="34" charset="0"/>
                  </a:rPr>
                  <a:t>Figure 1 – How to insert a figure (source: IWA)</a:t>
                </a:r>
                <a:endParaRPr lang="en-GB" altLang="nl-NL" sz="2000">
                  <a:latin typeface="Arial" panose="020B0604020202020204" pitchFamily="34" charset="0"/>
                  <a:cs typeface="Arial" panose="020B0604020202020204" pitchFamily="34" charset="0"/>
                </a:endParaRPr>
              </a:p>
            </p:txBody>
          </p:sp>
          <p:pic>
            <p:nvPicPr>
              <p:cNvPr id="3122" name="Picture 31">
                <a:extLst>
                  <a:ext uri="{FF2B5EF4-FFF2-40B4-BE49-F238E27FC236}">
                    <a16:creationId xmlns:a16="http://schemas.microsoft.com/office/drawing/2014/main" id="{1CF51AB9-09F6-43A0-AAF7-B277C868EE7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2139" y="33590963"/>
                <a:ext cx="5718175" cy="903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23" name="Rectangle 66">
                <a:extLst>
                  <a:ext uri="{FF2B5EF4-FFF2-40B4-BE49-F238E27FC236}">
                    <a16:creationId xmlns:a16="http://schemas.microsoft.com/office/drawing/2014/main" id="{A97C5F13-B749-47BD-A4B1-C1B4DFD1B883}"/>
                  </a:ext>
                </a:extLst>
              </p:cNvPr>
              <p:cNvSpPr>
                <a:spLocks noChangeArrowheads="1"/>
              </p:cNvSpPr>
              <p:nvPr/>
            </p:nvSpPr>
            <p:spPr bwMode="auto">
              <a:xfrm>
                <a:off x="6169051" y="28958180"/>
                <a:ext cx="3416559" cy="836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pPr algn="ctr"/>
                <a:r>
                  <a:rPr lang="en-US" altLang="nl-NL" sz="5400" b="1">
                    <a:solidFill>
                      <a:srgbClr val="00AEEF"/>
                    </a:solidFill>
                    <a:latin typeface="Arial" panose="020B0604020202020204" pitchFamily="34" charset="0"/>
                    <a:cs typeface="Arial" panose="020B0604020202020204" pitchFamily="34" charset="0"/>
                  </a:rPr>
                  <a:t>RESULTS</a:t>
                </a:r>
                <a:endParaRPr lang="en-GB" altLang="nl-NL" sz="5400" b="1">
                  <a:solidFill>
                    <a:srgbClr val="00AEEF"/>
                  </a:solidFill>
                  <a:latin typeface="Arial" panose="020B0604020202020204" pitchFamily="34" charset="0"/>
                  <a:cs typeface="Arial" panose="020B0604020202020204" pitchFamily="34" charset="0"/>
                </a:endParaRPr>
              </a:p>
            </p:txBody>
          </p:sp>
          <p:sp>
            <p:nvSpPr>
              <p:cNvPr id="3124" name="Text Box 627">
                <a:extLst>
                  <a:ext uri="{FF2B5EF4-FFF2-40B4-BE49-F238E27FC236}">
                    <a16:creationId xmlns:a16="http://schemas.microsoft.com/office/drawing/2014/main" id="{074EE31F-16E2-42E7-A37F-F35EA848603D}"/>
                  </a:ext>
                </a:extLst>
              </p:cNvPr>
              <p:cNvSpPr txBox="1">
                <a:spLocks noChangeArrowheads="1"/>
              </p:cNvSpPr>
              <p:nvPr/>
            </p:nvSpPr>
            <p:spPr bwMode="auto">
              <a:xfrm>
                <a:off x="1455256" y="30115710"/>
                <a:ext cx="13072159" cy="1952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762000">
                  <a:defRPr sz="2300">
                    <a:solidFill>
                      <a:schemeClr val="tx1"/>
                    </a:solidFill>
                    <a:latin typeface="Times New Roman" panose="02020603050405020304" pitchFamily="18" charset="0"/>
                  </a:defRPr>
                </a:lvl1pPr>
                <a:lvl2pPr marL="742950" indent="-285750" defTabSz="762000">
                  <a:defRPr sz="2300">
                    <a:solidFill>
                      <a:schemeClr val="tx1"/>
                    </a:solidFill>
                    <a:latin typeface="Times New Roman" panose="02020603050405020304" pitchFamily="18" charset="0"/>
                  </a:defRPr>
                </a:lvl2pPr>
                <a:lvl3pPr marL="1143000" indent="-228600" defTabSz="762000">
                  <a:defRPr sz="2300">
                    <a:solidFill>
                      <a:schemeClr val="tx1"/>
                    </a:solidFill>
                    <a:latin typeface="Times New Roman" panose="02020603050405020304" pitchFamily="18" charset="0"/>
                  </a:defRPr>
                </a:lvl3pPr>
                <a:lvl4pPr marL="1600200" indent="-228600" defTabSz="762000">
                  <a:defRPr sz="2300">
                    <a:solidFill>
                      <a:schemeClr val="tx1"/>
                    </a:solidFill>
                    <a:latin typeface="Times New Roman" panose="02020603050405020304" pitchFamily="18" charset="0"/>
                  </a:defRPr>
                </a:lvl4pPr>
                <a:lvl5pPr marL="2057400" indent="-228600" defTabSz="762000">
                  <a:defRPr sz="2300">
                    <a:solidFill>
                      <a:schemeClr val="tx1"/>
                    </a:solidFill>
                    <a:latin typeface="Times New Roman" panose="02020603050405020304" pitchFamily="18" charset="0"/>
                  </a:defRPr>
                </a:lvl5pPr>
                <a:lvl6pPr marL="2514600" indent="-228600" defTabSz="7620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defTabSz="7620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defTabSz="7620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defTabSz="762000" eaLnBrk="0" fontAlgn="base" hangingPunct="0">
                  <a:spcBef>
                    <a:spcPct val="0"/>
                  </a:spcBef>
                  <a:spcAft>
                    <a:spcPct val="0"/>
                  </a:spcAft>
                  <a:defRPr sz="2300">
                    <a:solidFill>
                      <a:schemeClr val="tx1"/>
                    </a:solidFill>
                    <a:latin typeface="Times New Roman" panose="02020603050405020304" pitchFamily="18" charset="0"/>
                  </a:defRPr>
                </a:lvl9pPr>
              </a:lstStyle>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a:t>
                </a:r>
              </a:p>
              <a:p>
                <a:pPr algn="just"/>
                <a:endParaRPr lang="en-GB" altLang="en-US" sz="2400">
                  <a:latin typeface="Arial" panose="020B0604020202020204" pitchFamily="34" charset="0"/>
                  <a:cs typeface="Arial" panose="020B0604020202020204" pitchFamily="34" charset="0"/>
                </a:endParaRPr>
              </a:p>
              <a:p>
                <a:pPr algn="just"/>
                <a:r>
                  <a:rPr lang="en-GB" altLang="en-US" sz="240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grpSp>
        <p:sp>
          <p:nvSpPr>
            <p:cNvPr id="3118" name="Rectangle 1">
              <a:extLst>
                <a:ext uri="{FF2B5EF4-FFF2-40B4-BE49-F238E27FC236}">
                  <a16:creationId xmlns:a16="http://schemas.microsoft.com/office/drawing/2014/main" id="{5CB54C13-EB58-40E7-AEB8-7AD64ECF047C}"/>
                </a:ext>
              </a:extLst>
            </p:cNvPr>
            <p:cNvSpPr>
              <a:spLocks noChangeArrowheads="1"/>
            </p:cNvSpPr>
            <p:nvPr/>
          </p:nvSpPr>
          <p:spPr bwMode="auto">
            <a:xfrm>
              <a:off x="1236913" y="26008013"/>
              <a:ext cx="13134725" cy="1172467"/>
            </a:xfrm>
            <a:prstGeom prst="rect">
              <a:avLst/>
            </a:prstGeom>
            <a:noFill/>
            <a:ln w="38100" algn="ctr">
              <a:solidFill>
                <a:srgbClr val="00AEEF"/>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en-US" altLang="en-US" sz="2400"/>
            </a:p>
          </p:txBody>
        </p:sp>
      </p:grpSp>
      <p:sp>
        <p:nvSpPr>
          <p:cNvPr id="3116" name="Rectangle 9">
            <a:extLst>
              <a:ext uri="{FF2B5EF4-FFF2-40B4-BE49-F238E27FC236}">
                <a16:creationId xmlns:a16="http://schemas.microsoft.com/office/drawing/2014/main" id="{CCB787FF-FC3F-4796-A6F5-FE7D8AE0A3C2}"/>
              </a:ext>
            </a:extLst>
          </p:cNvPr>
          <p:cNvSpPr>
            <a:spLocks noChangeArrowheads="1"/>
          </p:cNvSpPr>
          <p:nvPr/>
        </p:nvSpPr>
        <p:spPr bwMode="auto">
          <a:xfrm>
            <a:off x="160338" y="231775"/>
            <a:ext cx="29883100" cy="43591163"/>
          </a:xfrm>
          <a:prstGeom prst="rect">
            <a:avLst/>
          </a:prstGeom>
          <a:noFill/>
          <a:ln w="50800" algn="ctr">
            <a:solidFill>
              <a:srgbClr val="00AEEF"/>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defRPr sz="2300">
                <a:solidFill>
                  <a:schemeClr val="tx1"/>
                </a:solidFill>
                <a:latin typeface="Times New Roman" panose="02020603050405020304" pitchFamily="18" charset="0"/>
              </a:defRPr>
            </a:lvl1pPr>
            <a:lvl2pPr marL="742950" indent="-285750">
              <a:defRPr sz="2300">
                <a:solidFill>
                  <a:schemeClr val="tx1"/>
                </a:solidFill>
                <a:latin typeface="Times New Roman" panose="02020603050405020304" pitchFamily="18" charset="0"/>
              </a:defRPr>
            </a:lvl2pPr>
            <a:lvl3pPr marL="1143000" indent="-228600">
              <a:defRPr sz="2300">
                <a:solidFill>
                  <a:schemeClr val="tx1"/>
                </a:solidFill>
                <a:latin typeface="Times New Roman" panose="02020603050405020304" pitchFamily="18" charset="0"/>
              </a:defRPr>
            </a:lvl3pPr>
            <a:lvl4pPr marL="1600200" indent="-228600">
              <a:defRPr sz="2300">
                <a:solidFill>
                  <a:schemeClr val="tx1"/>
                </a:solidFill>
                <a:latin typeface="Times New Roman" panose="02020603050405020304" pitchFamily="18" charset="0"/>
              </a:defRPr>
            </a:lvl4pPr>
            <a:lvl5pPr marL="2057400" indent="-228600">
              <a:defRPr sz="23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3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3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3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300">
                <a:solidFill>
                  <a:schemeClr val="tx1"/>
                </a:solidFill>
                <a:latin typeface="Times New Roman" panose="02020603050405020304" pitchFamily="18" charset="0"/>
              </a:defRPr>
            </a:lvl9pPr>
          </a:lstStyle>
          <a:p>
            <a:endParaRPr lang="en-US" altLang="en-US" sz="2400"/>
          </a:p>
        </p:txBody>
      </p:sp>
      <p:pic>
        <p:nvPicPr>
          <p:cNvPr id="54" name="Picture 2">
            <a:extLst>
              <a:ext uri="{FF2B5EF4-FFF2-40B4-BE49-F238E27FC236}">
                <a16:creationId xmlns:a16="http://schemas.microsoft.com/office/drawing/2014/main" id="{65C51810-1EE8-41FF-AF9D-35C5EF9FFB1C}"/>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9422"/>
          <a:stretch/>
        </p:blipFill>
        <p:spPr bwMode="auto">
          <a:xfrm>
            <a:off x="24621733" y="2574263"/>
            <a:ext cx="4878201" cy="179519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
            <a:extLst>
              <a:ext uri="{FF2B5EF4-FFF2-40B4-BE49-F238E27FC236}">
                <a16:creationId xmlns:a16="http://schemas.microsoft.com/office/drawing/2014/main" id="{F11E5B72-D586-4850-A332-FAE7AA534CA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5199" y="1095182"/>
            <a:ext cx="3011271" cy="126768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FFFFFF"/>
      </a:lt2>
      <a:accent1>
        <a:srgbClr val="414646"/>
      </a:accent1>
      <a:accent2>
        <a:srgbClr val="00AEEF"/>
      </a:accent2>
      <a:accent3>
        <a:srgbClr val="FFFFFF"/>
      </a:accent3>
      <a:accent4>
        <a:srgbClr val="000000"/>
      </a:accent4>
      <a:accent5>
        <a:srgbClr val="AAE2CA"/>
      </a:accent5>
      <a:accent6>
        <a:srgbClr val="00AEEF"/>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3793</TotalTime>
  <Words>863</Words>
  <Application>Microsoft Office PowerPoint</Application>
  <PresentationFormat>Personalizado</PresentationFormat>
  <Paragraphs>49</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Times New Roman</vt:lpstr>
      <vt:lpstr>Default Design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IWA Poster Template</dc:title>
  <dc:creator>IWA</dc:creator>
  <cp:lastModifiedBy>Stephanie Elena Aparicio Anton</cp:lastModifiedBy>
  <cp:revision>126</cp:revision>
  <cp:lastPrinted>2014-04-23T11:18:47Z</cp:lastPrinted>
  <dcterms:created xsi:type="dcterms:W3CDTF">1998-03-23T12:07:48Z</dcterms:created>
  <dcterms:modified xsi:type="dcterms:W3CDTF">2022-09-06T11:34:52Z</dcterms:modified>
</cp:coreProperties>
</file>