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4" r:id="rId2"/>
    <p:sldId id="265" r:id="rId3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90">
          <p15:clr>
            <a:srgbClr val="A4A3A4"/>
          </p15:clr>
        </p15:guide>
        <p15:guide id="2" orient="horz" pos="1268">
          <p15:clr>
            <a:srgbClr val="A4A3A4"/>
          </p15:clr>
        </p15:guide>
        <p15:guide id="3" orient="horz" pos="1378">
          <p15:clr>
            <a:srgbClr val="A4A3A4"/>
          </p15:clr>
        </p15:guide>
        <p15:guide id="4" orient="horz" pos="1441">
          <p15:clr>
            <a:srgbClr val="A4A3A4"/>
          </p15:clr>
        </p15:guide>
        <p15:guide id="5" pos="1737">
          <p15:clr>
            <a:srgbClr val="A4A3A4"/>
          </p15:clr>
        </p15:guide>
        <p15:guide id="6" pos="2793">
          <p15:clr>
            <a:srgbClr val="A4A3A4"/>
          </p15:clr>
        </p15:guide>
        <p15:guide id="7" pos="338">
          <p15:clr>
            <a:srgbClr val="A4A3A4"/>
          </p15:clr>
        </p15:guide>
        <p15:guide id="8" pos="236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sha Rodrigues" initials="SR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ADB000"/>
    <a:srgbClr val="FFEBAB"/>
    <a:srgbClr val="D9DADB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25" autoAdjust="0"/>
    <p:restoredTop sz="99112" autoAdjust="0"/>
  </p:normalViewPr>
  <p:slideViewPr>
    <p:cSldViewPr snapToGrid="0" snapToObjects="1" showGuides="1">
      <p:cViewPr>
        <p:scale>
          <a:sx n="80" d="100"/>
          <a:sy n="80" d="100"/>
        </p:scale>
        <p:origin x="828" y="678"/>
      </p:cViewPr>
      <p:guideLst>
        <p:guide orient="horz" pos="4090"/>
        <p:guide orient="horz" pos="1268"/>
        <p:guide orient="horz" pos="1378"/>
        <p:guide orient="horz" pos="1441"/>
        <p:guide pos="1737"/>
        <p:guide pos="2793"/>
        <p:guide pos="338"/>
        <p:guide pos="2363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1" d="100"/>
          <a:sy n="81" d="100"/>
        </p:scale>
        <p:origin x="205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Arial"/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9BA41B-1B3F-7841-B42D-D192A41A0921}" type="datetimeFigureOut">
              <a:rPr lang="de-DE" smtClean="0">
                <a:latin typeface="Arial"/>
              </a:rPr>
              <a:pPr/>
              <a:t>06.09.2022</a:t>
            </a:fld>
            <a:endParaRPr lang="en-US" dirty="0">
              <a:latin typeface="Arial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Arial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8E7B6-3AFF-084E-8E9B-3DC03A9E0E3F}" type="slidenum">
              <a:rPr lang="en-US" smtClean="0">
                <a:latin typeface="Arial"/>
              </a:rPr>
              <a:pPr/>
              <a:t>‹Nº›</a:t>
            </a:fld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54091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/>
              </a:defRPr>
            </a:lvl1pPr>
          </a:lstStyle>
          <a:p>
            <a:fld id="{ED643C91-6C4C-A842-8FDD-92E81AC359D7}" type="datetimeFigureOut">
              <a:rPr lang="de-DE" smtClean="0"/>
              <a:pPr/>
              <a:t>06.09.2022</a:t>
            </a:fld>
            <a:endParaRPr lang="en-US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/>
              </a:defRPr>
            </a:lvl1pPr>
          </a:lstStyle>
          <a:p>
            <a:fld id="{0D6102AA-C24B-6A42-9071-A00248763394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82029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&amp;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08355" y="334800"/>
            <a:ext cx="5838149" cy="820615"/>
          </a:xfrm>
        </p:spPr>
        <p:txBody>
          <a:bodyPr anchor="ctr" anchorCtr="0">
            <a:normAutofit/>
          </a:bodyPr>
          <a:lstStyle>
            <a:lvl1pPr>
              <a:defRPr sz="2500" b="1" i="0" kern="0" cap="all" spc="100">
                <a:solidFill>
                  <a:schemeClr val="accent1"/>
                </a:solidFill>
              </a:defRPr>
            </a:lvl1pPr>
          </a:lstStyle>
          <a:p>
            <a:r>
              <a:rPr lang="en-US" noProof="0" dirty="0"/>
              <a:t>Click to edit title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08354" y="1423988"/>
            <a:ext cx="8047313" cy="4994397"/>
          </a:xfrm>
        </p:spPr>
        <p:txBody>
          <a:bodyPr/>
          <a:lstStyle>
            <a:lvl1pPr marL="271463" indent="-271463">
              <a:lnSpc>
                <a:spcPct val="110000"/>
              </a:lnSpc>
              <a:spcBef>
                <a:spcPts val="1176"/>
              </a:spcBef>
              <a:buFont typeface="Wingdings" charset="2"/>
              <a:buChar char="§"/>
              <a:defRPr sz="2200">
                <a:solidFill>
                  <a:schemeClr val="tx1"/>
                </a:solidFill>
              </a:defRPr>
            </a:lvl1pPr>
            <a:lvl2pPr marL="536575" indent="-273050">
              <a:lnSpc>
                <a:spcPct val="110000"/>
              </a:lnSpc>
              <a:buFont typeface="Symbol" charset="2"/>
              <a:buChar char="-"/>
              <a:defRPr sz="1800">
                <a:solidFill>
                  <a:schemeClr val="tx1"/>
                </a:solidFill>
              </a:defRPr>
            </a:lvl2pPr>
            <a:lvl3pPr marL="811213" indent="-274638">
              <a:lnSpc>
                <a:spcPct val="110000"/>
              </a:lnSpc>
              <a:buFont typeface="Wingdings" charset="2"/>
              <a:buChar char="§"/>
              <a:defRPr sz="1600">
                <a:solidFill>
                  <a:schemeClr val="tx1"/>
                </a:solidFill>
              </a:defRPr>
            </a:lvl3pPr>
            <a:lvl4pPr marL="1074738" indent="-263525">
              <a:lnSpc>
                <a:spcPct val="110000"/>
              </a:lnSpc>
              <a:buFont typeface="Symbol" charset="2"/>
              <a:buChar char="-"/>
              <a:defRPr>
                <a:solidFill>
                  <a:schemeClr val="tx1"/>
                </a:solidFill>
              </a:defRPr>
            </a:lvl4pPr>
            <a:lvl5pPr marL="1347788" indent="-273050">
              <a:lnSpc>
                <a:spcPct val="110000"/>
              </a:lnSpc>
              <a:buFont typeface="Wingdings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Bullet Level 1</a:t>
            </a:r>
          </a:p>
          <a:p>
            <a:pPr lvl="1"/>
            <a:r>
              <a:rPr lang="en-US" noProof="0" dirty="0"/>
              <a:t>Bullet Level 2</a:t>
            </a:r>
          </a:p>
          <a:p>
            <a:pPr lvl="2"/>
            <a:r>
              <a:rPr lang="en-US" noProof="0" dirty="0"/>
              <a:t>Bullet Level 3</a:t>
            </a:r>
          </a:p>
          <a:p>
            <a:pPr lvl="3"/>
            <a:r>
              <a:rPr lang="en-US" noProof="0" dirty="0"/>
              <a:t>Bullet Level 4</a:t>
            </a:r>
          </a:p>
          <a:p>
            <a:pPr lvl="4"/>
            <a:r>
              <a:rPr lang="en-US" noProof="0" dirty="0"/>
              <a:t>Bullet Level 5</a:t>
            </a:r>
          </a:p>
        </p:txBody>
      </p:sp>
      <p:sp>
        <p:nvSpPr>
          <p:cNvPr id="12" name="Rechteck 11"/>
          <p:cNvSpPr/>
          <p:nvPr userDrawn="1"/>
        </p:nvSpPr>
        <p:spPr>
          <a:xfrm>
            <a:off x="0" y="6606058"/>
            <a:ext cx="9144000" cy="252000"/>
          </a:xfrm>
          <a:prstGeom prst="rect">
            <a:avLst/>
          </a:prstGeom>
          <a:solidFill>
            <a:srgbClr val="00AEEF"/>
          </a:solidFill>
          <a:ln>
            <a:solidFill>
              <a:srgbClr val="00AE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/>
            </a:endParaRPr>
          </a:p>
        </p:txBody>
      </p:sp>
      <p:sp>
        <p:nvSpPr>
          <p:cNvPr id="14" name="Foliennummernplatzhalter 5"/>
          <p:cNvSpPr txBox="1">
            <a:spLocks/>
          </p:cNvSpPr>
          <p:nvPr userDrawn="1"/>
        </p:nvSpPr>
        <p:spPr>
          <a:xfrm>
            <a:off x="6670427" y="6541961"/>
            <a:ext cx="22306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457200" rtl="0" eaLnBrk="1" latinLnBrk="0" hangingPunct="1">
              <a:defRPr sz="900"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C148387-5660-2345-A66D-DF280F612EC3}" type="slidenum">
              <a:rPr lang="en-US" b="1" smtClean="0">
                <a:latin typeface="Arial"/>
              </a:rPr>
              <a:pPr/>
              <a:t>‹Nº›</a:t>
            </a:fld>
            <a:endParaRPr lang="en-US" b="1" dirty="0">
              <a:latin typeface="Arial"/>
            </a:endParaRPr>
          </a:p>
        </p:txBody>
      </p:sp>
      <p:sp>
        <p:nvSpPr>
          <p:cNvPr id="8" name="Rechteck 7"/>
          <p:cNvSpPr/>
          <p:nvPr userDrawn="1"/>
        </p:nvSpPr>
        <p:spPr>
          <a:xfrm>
            <a:off x="-4395" y="309153"/>
            <a:ext cx="72000" cy="867543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417067" y="6572312"/>
            <a:ext cx="55758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Congreso</a:t>
            </a: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IWA Young Water Professional Spanish Chapter 2022</a:t>
            </a: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F1C72B94-F2EC-4062-9EA9-15F1A22DDB9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392" y="5889465"/>
            <a:ext cx="1523301" cy="641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6296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20"/>
          <p:cNvSpPr/>
          <p:nvPr userDrawn="1"/>
        </p:nvSpPr>
        <p:spPr>
          <a:xfrm>
            <a:off x="0" y="6606058"/>
            <a:ext cx="9144000" cy="252000"/>
          </a:xfrm>
          <a:prstGeom prst="rect">
            <a:avLst/>
          </a:prstGeom>
          <a:solidFill>
            <a:srgbClr val="00AEEF"/>
          </a:solidFill>
          <a:ln>
            <a:solidFill>
              <a:srgbClr val="00AE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08354" y="334963"/>
            <a:ext cx="5819863" cy="820615"/>
          </a:xfrm>
        </p:spPr>
        <p:txBody>
          <a:bodyPr>
            <a:normAutofit/>
          </a:bodyPr>
          <a:lstStyle>
            <a:lvl1pPr>
              <a:defRPr sz="2500" b="1" kern="0" cap="all" spc="100">
                <a:solidFill>
                  <a:srgbClr val="00AEF0"/>
                </a:solidFill>
              </a:defRPr>
            </a:lvl1pPr>
          </a:lstStyle>
          <a:p>
            <a:r>
              <a:rPr lang="en-US" noProof="0" dirty="0"/>
              <a:t>Click to edit title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18124" y="1423988"/>
            <a:ext cx="4038600" cy="4994397"/>
          </a:xfrm>
        </p:spPr>
        <p:txBody>
          <a:bodyPr/>
          <a:lstStyle>
            <a:lvl1pPr marL="271463" indent="-271463">
              <a:lnSpc>
                <a:spcPct val="110000"/>
              </a:lnSpc>
              <a:buFont typeface="Wingdings" charset="2"/>
              <a:buChar char="§"/>
              <a:defRPr sz="2200"/>
            </a:lvl1pPr>
            <a:lvl2pPr marL="536575" indent="-273050">
              <a:lnSpc>
                <a:spcPct val="110000"/>
              </a:lnSpc>
              <a:buFont typeface="Symbol" charset="2"/>
              <a:buChar char="-"/>
              <a:defRPr sz="1800"/>
            </a:lvl2pPr>
            <a:lvl3pPr marL="811213" indent="-274638">
              <a:lnSpc>
                <a:spcPct val="110000"/>
              </a:lnSpc>
              <a:buFont typeface="Wingdings" charset="2"/>
              <a:buChar char="§"/>
              <a:defRPr sz="1600"/>
            </a:lvl3pPr>
            <a:lvl4pPr marL="1074738" indent="-263525">
              <a:lnSpc>
                <a:spcPct val="110000"/>
              </a:lnSpc>
              <a:buFont typeface="Symbol" charset="2"/>
              <a:buChar char="-"/>
              <a:defRPr sz="1600"/>
            </a:lvl4pPr>
            <a:lvl5pPr marL="1347788" indent="-273050">
              <a:lnSpc>
                <a:spcPct val="110000"/>
              </a:lnSpc>
              <a:buFont typeface="Wingdings" charset="2"/>
              <a:buChar char="§"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dirty="0"/>
              <a:t>Bullet Level 1</a:t>
            </a:r>
          </a:p>
          <a:p>
            <a:pPr lvl="1"/>
            <a:r>
              <a:rPr lang="en-US" noProof="0" dirty="0"/>
              <a:t>Bullet Level 2</a:t>
            </a:r>
          </a:p>
          <a:p>
            <a:pPr lvl="2"/>
            <a:r>
              <a:rPr lang="en-US" noProof="0" dirty="0"/>
              <a:t>Bullet Level 3</a:t>
            </a:r>
          </a:p>
          <a:p>
            <a:pPr lvl="3"/>
            <a:r>
              <a:rPr lang="en-US" noProof="0" dirty="0"/>
              <a:t>Bullet Level 4</a:t>
            </a:r>
          </a:p>
          <a:p>
            <a:pPr lvl="4"/>
            <a:r>
              <a:rPr lang="en-US" noProof="0" dirty="0"/>
              <a:t>Bullet Level 5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609124" y="1423988"/>
            <a:ext cx="3846543" cy="4994397"/>
          </a:xfrm>
        </p:spPr>
        <p:txBody>
          <a:bodyPr/>
          <a:lstStyle>
            <a:lvl1pPr marL="271463" indent="-271463">
              <a:lnSpc>
                <a:spcPct val="110000"/>
              </a:lnSpc>
              <a:buFont typeface="Wingdings" charset="2"/>
              <a:buChar char="§"/>
              <a:defRPr sz="2200"/>
            </a:lvl1pPr>
            <a:lvl2pPr marL="536575" indent="-273050">
              <a:lnSpc>
                <a:spcPct val="110000"/>
              </a:lnSpc>
              <a:buFont typeface="Symbol" charset="2"/>
              <a:buChar char="-"/>
              <a:defRPr sz="1800"/>
            </a:lvl2pPr>
            <a:lvl3pPr marL="811213" indent="-274638">
              <a:lnSpc>
                <a:spcPct val="110000"/>
              </a:lnSpc>
              <a:buFont typeface="Wingdings" charset="2"/>
              <a:buChar char="§"/>
              <a:defRPr sz="1600"/>
            </a:lvl3pPr>
            <a:lvl4pPr marL="1074738" indent="-263525">
              <a:lnSpc>
                <a:spcPct val="110000"/>
              </a:lnSpc>
              <a:buFont typeface="Symbol" charset="2"/>
              <a:buChar char="-"/>
              <a:defRPr sz="1600"/>
            </a:lvl4pPr>
            <a:lvl5pPr marL="1347788" indent="-273050">
              <a:lnSpc>
                <a:spcPct val="110000"/>
              </a:lnSpc>
              <a:buFont typeface="Wingdings" charset="2"/>
              <a:buChar char="§"/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dirty="0"/>
              <a:t>Bullet Level 1</a:t>
            </a:r>
          </a:p>
          <a:p>
            <a:pPr lvl="1"/>
            <a:r>
              <a:rPr lang="en-US" noProof="0" dirty="0"/>
              <a:t>Bullet Level 2</a:t>
            </a:r>
          </a:p>
          <a:p>
            <a:pPr lvl="2"/>
            <a:r>
              <a:rPr lang="en-US" noProof="0" dirty="0"/>
              <a:t>Bullet Level 3</a:t>
            </a:r>
          </a:p>
          <a:p>
            <a:pPr lvl="3"/>
            <a:r>
              <a:rPr lang="en-US" noProof="0" dirty="0"/>
              <a:t>Bullet Level 4</a:t>
            </a:r>
          </a:p>
          <a:p>
            <a:pPr lvl="4"/>
            <a:r>
              <a:rPr lang="en-US" noProof="0" dirty="0"/>
              <a:t>Bullet Level 5</a:t>
            </a:r>
          </a:p>
        </p:txBody>
      </p:sp>
      <p:sp>
        <p:nvSpPr>
          <p:cNvPr id="15" name="Foliennummernplatzhalter 5"/>
          <p:cNvSpPr txBox="1">
            <a:spLocks/>
          </p:cNvSpPr>
          <p:nvPr userDrawn="1"/>
        </p:nvSpPr>
        <p:spPr>
          <a:xfrm>
            <a:off x="6670427" y="6541961"/>
            <a:ext cx="22306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457200" rtl="0" eaLnBrk="1" latinLnBrk="0" hangingPunct="1">
              <a:defRPr sz="900"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C148387-5660-2345-A66D-DF280F612EC3}" type="slidenum">
              <a:rPr lang="en-US" b="1" smtClean="0">
                <a:latin typeface="Arial"/>
              </a:rPr>
              <a:pPr/>
              <a:t>‹Nº›</a:t>
            </a:fld>
            <a:endParaRPr lang="en-US" dirty="0">
              <a:latin typeface="Arial"/>
            </a:endParaRPr>
          </a:p>
        </p:txBody>
      </p:sp>
      <p:sp>
        <p:nvSpPr>
          <p:cNvPr id="11" name="Rechteck 10"/>
          <p:cNvSpPr/>
          <p:nvPr userDrawn="1"/>
        </p:nvSpPr>
        <p:spPr>
          <a:xfrm>
            <a:off x="-4395" y="309153"/>
            <a:ext cx="72000" cy="867543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417067" y="6572312"/>
            <a:ext cx="55758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Congreso</a:t>
            </a: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IWA Young Water Professional Spanish Chapter 2022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C38C1483-7B45-4DBE-9E64-F304398E292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392" y="5889465"/>
            <a:ext cx="1523301" cy="641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921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/>
          <p:cNvSpPr/>
          <p:nvPr userDrawn="1"/>
        </p:nvSpPr>
        <p:spPr>
          <a:xfrm>
            <a:off x="0" y="6606058"/>
            <a:ext cx="9144000" cy="252000"/>
          </a:xfrm>
          <a:prstGeom prst="rect">
            <a:avLst/>
          </a:prstGeom>
          <a:solidFill>
            <a:srgbClr val="00AEEF"/>
          </a:solidFill>
          <a:ln>
            <a:solidFill>
              <a:srgbClr val="00AE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08355" y="334800"/>
            <a:ext cx="5882718" cy="820615"/>
          </a:xfrm>
        </p:spPr>
        <p:txBody>
          <a:bodyPr>
            <a:normAutofit/>
          </a:bodyPr>
          <a:lstStyle>
            <a:lvl1pPr>
              <a:defRPr sz="2500" b="1" i="0" kern="0" cap="all" spc="100">
                <a:solidFill>
                  <a:srgbClr val="00AEF0"/>
                </a:solidFill>
              </a:defRPr>
            </a:lvl1pPr>
          </a:lstStyle>
          <a:p>
            <a:r>
              <a:rPr lang="en-US" noProof="0" dirty="0"/>
              <a:t>Click to edit title</a:t>
            </a:r>
            <a:endParaRPr lang="en-US" noProof="1"/>
          </a:p>
        </p:txBody>
      </p:sp>
      <p:sp>
        <p:nvSpPr>
          <p:cNvPr id="18" name="Foliennummernplatzhalter 5"/>
          <p:cNvSpPr txBox="1">
            <a:spLocks/>
          </p:cNvSpPr>
          <p:nvPr userDrawn="1"/>
        </p:nvSpPr>
        <p:spPr>
          <a:xfrm>
            <a:off x="6670427" y="6541961"/>
            <a:ext cx="22306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457200" rtl="0" eaLnBrk="1" latinLnBrk="0" hangingPunct="1">
              <a:defRPr sz="900"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C148387-5660-2345-A66D-DF280F612EC3}" type="slidenum">
              <a:rPr lang="en-US" b="1" smtClean="0">
                <a:latin typeface="Arial"/>
              </a:rPr>
              <a:pPr/>
              <a:t>‹Nº›</a:t>
            </a:fld>
            <a:endParaRPr lang="en-US" dirty="0">
              <a:latin typeface="Arial"/>
            </a:endParaRPr>
          </a:p>
        </p:txBody>
      </p:sp>
      <p:sp>
        <p:nvSpPr>
          <p:cNvPr id="7" name="Rechteck 6"/>
          <p:cNvSpPr/>
          <p:nvPr userDrawn="1"/>
        </p:nvSpPr>
        <p:spPr>
          <a:xfrm>
            <a:off x="-4395" y="309153"/>
            <a:ext cx="72000" cy="867543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17067" y="6572312"/>
            <a:ext cx="55758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Congreso</a:t>
            </a: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IWA Young Water Professional Spanish Chapter 2022</a:t>
            </a: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1874E30D-4B43-4E12-8018-34D2E0E6368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392" y="5889465"/>
            <a:ext cx="1523301" cy="641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2760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/>
          <p:cNvSpPr/>
          <p:nvPr userDrawn="1"/>
        </p:nvSpPr>
        <p:spPr>
          <a:xfrm>
            <a:off x="0" y="6606058"/>
            <a:ext cx="9144000" cy="252000"/>
          </a:xfrm>
          <a:prstGeom prst="rect">
            <a:avLst/>
          </a:prstGeom>
          <a:solidFill>
            <a:srgbClr val="00AEEF"/>
          </a:solidFill>
          <a:ln>
            <a:solidFill>
              <a:srgbClr val="00AEE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/>
            </a:endParaRPr>
          </a:p>
        </p:txBody>
      </p:sp>
      <p:sp>
        <p:nvSpPr>
          <p:cNvPr id="14" name="Foliennummernplatzhalter 5"/>
          <p:cNvSpPr txBox="1">
            <a:spLocks/>
          </p:cNvSpPr>
          <p:nvPr userDrawn="1"/>
        </p:nvSpPr>
        <p:spPr>
          <a:xfrm>
            <a:off x="6670427" y="6541961"/>
            <a:ext cx="22306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457200" rtl="0" eaLnBrk="1" latinLnBrk="0" hangingPunct="1">
              <a:defRPr sz="900"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C148387-5660-2345-A66D-DF280F612EC3}" type="slidenum">
              <a:rPr lang="en-US" b="1" smtClean="0">
                <a:latin typeface="Arial"/>
              </a:rPr>
              <a:pPr/>
              <a:t>‹Nº›</a:t>
            </a:fld>
            <a:endParaRPr lang="en-US" dirty="0">
              <a:latin typeface="Arial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417067" y="6572312"/>
            <a:ext cx="55758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Congreso</a:t>
            </a: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IWA Young Water Professional Spanish Chapter 2022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82D890C7-F5E3-4BCA-A866-FF2EDD0621D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392" y="5889465"/>
            <a:ext cx="1523301" cy="641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0692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6187FD77-BDC2-4025-B55B-9AE59B09E415}"/>
              </a:ext>
            </a:extLst>
          </p:cNvPr>
          <p:cNvSpPr/>
          <p:nvPr userDrawn="1"/>
        </p:nvSpPr>
        <p:spPr>
          <a:xfrm>
            <a:off x="7763256" y="5550408"/>
            <a:ext cx="1308743" cy="115214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0000" dist="23000" dir="5400000" rotWithShape="0">
              <a:srgbClr val="000000">
                <a:alpha val="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0" name="Bildplatzhalter 11"/>
          <p:cNvSpPr>
            <a:spLocks noGrp="1"/>
          </p:cNvSpPr>
          <p:nvPr>
            <p:ph type="pic" sz="quarter" idx="16"/>
          </p:nvPr>
        </p:nvSpPr>
        <p:spPr>
          <a:xfrm>
            <a:off x="-361" y="1392237"/>
            <a:ext cx="8387999" cy="4751999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0" y="2012950"/>
            <a:ext cx="6587999" cy="1620000"/>
          </a:xfrm>
          <a:solidFill>
            <a:schemeClr val="accent1">
              <a:alpha val="95000"/>
            </a:schemeClr>
          </a:solidFill>
          <a:ln>
            <a:noFill/>
          </a:ln>
        </p:spPr>
        <p:txBody>
          <a:bodyPr lIns="540000" tIns="180000" rIns="180000" bIns="180000" anchor="ctr" anchorCtr="0">
            <a:noAutofit/>
          </a:bodyPr>
          <a:lstStyle>
            <a:lvl1pPr>
              <a:lnSpc>
                <a:spcPct val="100000"/>
              </a:lnSpc>
              <a:defRPr sz="3200" b="1" cap="none" spc="100"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Title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0" y="3695375"/>
            <a:ext cx="6587999" cy="429166"/>
          </a:xfrm>
          <a:solidFill>
            <a:schemeClr val="accent1">
              <a:alpha val="95000"/>
            </a:schemeClr>
          </a:solidFill>
          <a:ln>
            <a:noFill/>
          </a:ln>
        </p:spPr>
        <p:txBody>
          <a:bodyPr lIns="540000" tIns="180000" rIns="180000" bIns="180000" anchor="ctr" anchorCtr="0">
            <a:noAutofit/>
          </a:bodyPr>
          <a:lstStyle>
            <a:lvl1pPr marL="0" indent="0" algn="l">
              <a:buNone/>
              <a:defRPr sz="1300" b="1" cap="all" spc="1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/>
              <a:t>Presenter Name, organization</a:t>
            </a:r>
          </a:p>
        </p:txBody>
      </p:sp>
      <p:sp>
        <p:nvSpPr>
          <p:cNvPr id="5" name="Rechteck 4"/>
          <p:cNvSpPr/>
          <p:nvPr userDrawn="1"/>
        </p:nvSpPr>
        <p:spPr>
          <a:xfrm>
            <a:off x="9071999" y="2028298"/>
            <a:ext cx="72000" cy="1620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0"/>
          </p:nvPr>
        </p:nvSpPr>
        <p:spPr>
          <a:xfrm>
            <a:off x="6729517" y="4559807"/>
            <a:ext cx="2047005" cy="1981202"/>
          </a:xfrm>
          <a:solidFill>
            <a:schemeClr val="accent1">
              <a:lumMod val="40000"/>
              <a:lumOff val="60000"/>
            </a:schemeClr>
          </a:solidFill>
          <a:ln w="63500">
            <a:solidFill>
              <a:schemeClr val="bg1"/>
            </a:solidFill>
          </a:ln>
        </p:spPr>
        <p:txBody>
          <a:bodyPr/>
          <a:lstStyle>
            <a:lvl1pPr>
              <a:defRPr>
                <a:ln>
                  <a:noFill/>
                </a:ln>
                <a:solidFill>
                  <a:srgbClr val="000000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349334" y="6311968"/>
            <a:ext cx="55758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14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Congreso</a:t>
            </a:r>
            <a:r>
              <a:rPr lang="en-ZA" sz="1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IWA Young Water Professional Spanish</a:t>
            </a:r>
            <a:r>
              <a:rPr lang="en-ZA" sz="1400" b="1" baseline="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Chapter 2022</a:t>
            </a:r>
            <a:endParaRPr lang="en-GB" sz="14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6A58A37-DD4D-40CE-A127-1753D8F1546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3168" y="238255"/>
            <a:ext cx="1697037" cy="714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3477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08355" y="173776"/>
            <a:ext cx="5772989" cy="820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 err="1"/>
              <a:t>Mastertitelformat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08354" y="1981200"/>
            <a:ext cx="830543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err="1"/>
              <a:t>Mastertextformat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  <a:p>
            <a:pPr lvl="1"/>
            <a:r>
              <a:rPr lang="en-US" noProof="0" dirty="0" err="1"/>
              <a:t>Zweite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2"/>
            <a:r>
              <a:rPr lang="en-US" noProof="0" dirty="0" err="1"/>
              <a:t>Dritte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3"/>
            <a:r>
              <a:rPr lang="en-US" noProof="0" dirty="0" err="1"/>
              <a:t>Vierte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4"/>
            <a:r>
              <a:rPr lang="en-US" noProof="0" dirty="0" err="1"/>
              <a:t>Fünfte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816902F5-4A40-4E2F-A8F0-3D5B42EF210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392" y="5889465"/>
            <a:ext cx="1523301" cy="641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72D3471F-5C0F-42FF-9DC1-086FBECDA70A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22"/>
          <a:stretch/>
        </p:blipFill>
        <p:spPr bwMode="auto">
          <a:xfrm>
            <a:off x="6376547" y="48599"/>
            <a:ext cx="2767452" cy="1018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3164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4" r:id="rId3"/>
    <p:sldLayoutId id="2147483655" r:id="rId4"/>
    <p:sldLayoutId id="2147483659" r:id="rId5"/>
  </p:sldLayoutIdLst>
  <p:hf sldNum="0" hdr="0" ftr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rgbClr val="00AEF0"/>
          </a:solidFill>
          <a:latin typeface="Arial"/>
          <a:ea typeface="+mj-ea"/>
          <a:cs typeface="+mj-cs"/>
        </a:defRPr>
      </a:lvl1pPr>
    </p:titleStyle>
    <p:bodyStyle>
      <a:lvl1pPr marL="271463" indent="-271463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•"/>
        <a:defRPr sz="2400" kern="1200">
          <a:solidFill>
            <a:srgbClr val="414646"/>
          </a:solidFill>
          <a:latin typeface="Arial"/>
          <a:ea typeface="+mn-ea"/>
          <a:cs typeface="+mn-cs"/>
        </a:defRPr>
      </a:lvl1pPr>
      <a:lvl2pPr marL="536575" indent="-27305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•"/>
        <a:defRPr sz="2000" kern="1200">
          <a:solidFill>
            <a:srgbClr val="414646"/>
          </a:solidFill>
          <a:latin typeface="Arial"/>
          <a:ea typeface="+mn-ea"/>
          <a:cs typeface="+mn-cs"/>
        </a:defRPr>
      </a:lvl2pPr>
      <a:lvl3pPr marL="811213" indent="-274638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•"/>
        <a:tabLst/>
        <a:defRPr sz="1800" kern="1200">
          <a:solidFill>
            <a:srgbClr val="414646"/>
          </a:solidFill>
          <a:latin typeface="Arial"/>
          <a:ea typeface="+mn-ea"/>
          <a:cs typeface="+mn-cs"/>
        </a:defRPr>
      </a:lvl3pPr>
      <a:lvl4pPr marL="1074738" indent="-263525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•"/>
        <a:defRPr sz="1600" kern="1200">
          <a:solidFill>
            <a:srgbClr val="414646"/>
          </a:solidFill>
          <a:latin typeface="Arial"/>
          <a:ea typeface="+mn-ea"/>
          <a:cs typeface="+mn-cs"/>
        </a:defRPr>
      </a:lvl4pPr>
      <a:lvl5pPr marL="1347788" indent="-27305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•"/>
        <a:defRPr sz="1600" kern="1200">
          <a:solidFill>
            <a:srgbClr val="414646"/>
          </a:solidFill>
          <a:latin typeface="Arial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1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posición de imagen 4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4212650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Consejos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1243914" y="1828800"/>
            <a:ext cx="62772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b="1" dirty="0"/>
              <a:t>No</a:t>
            </a:r>
            <a:r>
              <a:rPr lang="es-ES" dirty="0"/>
              <a:t> utilizar una </a:t>
            </a:r>
            <a:r>
              <a:rPr lang="es-ES" b="1" dirty="0"/>
              <a:t>letra inferior a tamaño 14</a:t>
            </a:r>
            <a:r>
              <a:rPr lang="es-ES" dirty="0"/>
              <a:t>. Recuerda que los del fondo del auditorio también deben poder ver el contenido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Empezar con una breve </a:t>
            </a:r>
            <a:r>
              <a:rPr lang="es-ES" b="1" dirty="0"/>
              <a:t>introducción y</a:t>
            </a:r>
            <a:r>
              <a:rPr lang="es-ES" dirty="0"/>
              <a:t> finalizar con unas </a:t>
            </a:r>
            <a:r>
              <a:rPr lang="es-ES" b="1" dirty="0"/>
              <a:t>conclusiones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b="1" dirty="0"/>
              <a:t>Destaca</a:t>
            </a:r>
            <a:r>
              <a:rPr lang="es-ES" dirty="0"/>
              <a:t> con animaciones, colores y/o grosor y tamaño de letra aquello que consideres </a:t>
            </a:r>
            <a:r>
              <a:rPr lang="es-ES" b="1" dirty="0"/>
              <a:t>más importante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Recuerda que las presentaciones con exceso de texto resultan más pesadas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Por último, las </a:t>
            </a:r>
            <a:r>
              <a:rPr lang="es-ES" dirty="0" err="1"/>
              <a:t>microponencias</a:t>
            </a:r>
            <a:r>
              <a:rPr lang="es-ES" dirty="0"/>
              <a:t> estarán constituidas sólo por </a:t>
            </a:r>
            <a:r>
              <a:rPr lang="es-ES" b="1" dirty="0"/>
              <a:t>DOS</a:t>
            </a:r>
            <a:r>
              <a:rPr lang="es-ES" dirty="0"/>
              <a:t> diapositivas más la portada. </a:t>
            </a:r>
          </a:p>
        </p:txBody>
      </p:sp>
    </p:spTree>
    <p:extLst>
      <p:ext uri="{BB962C8B-B14F-4D97-AF65-F5344CB8AC3E}">
        <p14:creationId xmlns:p14="http://schemas.microsoft.com/office/powerpoint/2010/main" val="3440569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IWA Colors">
      <a:dk1>
        <a:srgbClr val="414646"/>
      </a:dk1>
      <a:lt1>
        <a:srgbClr val="FFFFFF"/>
      </a:lt1>
      <a:dk2>
        <a:srgbClr val="939598"/>
      </a:dk2>
      <a:lt2>
        <a:srgbClr val="14325A"/>
      </a:lt2>
      <a:accent1>
        <a:srgbClr val="00AEEF"/>
      </a:accent1>
      <a:accent2>
        <a:srgbClr val="00827D"/>
      </a:accent2>
      <a:accent3>
        <a:srgbClr val="FFD478"/>
      </a:accent3>
      <a:accent4>
        <a:srgbClr val="E6EB00"/>
      </a:accent4>
      <a:accent5>
        <a:srgbClr val="14325A"/>
      </a:accent5>
      <a:accent6>
        <a:srgbClr val="00BEB4"/>
      </a:accent6>
      <a:hlink>
        <a:srgbClr val="00AEEF"/>
      </a:hlink>
      <a:folHlink>
        <a:srgbClr val="00827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5031</TotalTime>
  <Words>77</Words>
  <Application>Microsoft Office PowerPoint</Application>
  <PresentationFormat>Presentación en pantalla (4:3)</PresentationFormat>
  <Paragraphs>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Symbol</vt:lpstr>
      <vt:lpstr>Wingdings</vt:lpstr>
      <vt:lpstr>Office-Design</vt:lpstr>
      <vt:lpstr>Presentación de PowerPoint</vt:lpstr>
      <vt:lpstr>Consejos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João Grilo</dc:creator>
  <cp:lastModifiedBy>Stephanie Elena Aparicio Anton</cp:lastModifiedBy>
  <cp:revision>360</cp:revision>
  <dcterms:created xsi:type="dcterms:W3CDTF">2013-01-25T14:48:21Z</dcterms:created>
  <dcterms:modified xsi:type="dcterms:W3CDTF">2022-09-06T11:34:49Z</dcterms:modified>
</cp:coreProperties>
</file>